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67" r:id="rId3"/>
  </p:sldMasterIdLst>
  <p:notesMasterIdLst>
    <p:notesMasterId r:id="rId19"/>
  </p:notesMasterIdLst>
  <p:sldIdLst>
    <p:sldId id="256" r:id="rId4"/>
    <p:sldId id="276" r:id="rId5"/>
    <p:sldId id="277" r:id="rId6"/>
    <p:sldId id="260" r:id="rId7"/>
    <p:sldId id="261" r:id="rId8"/>
    <p:sldId id="262" r:id="rId9"/>
    <p:sldId id="264" r:id="rId10"/>
    <p:sldId id="265" r:id="rId11"/>
    <p:sldId id="270" r:id="rId12"/>
    <p:sldId id="271" r:id="rId13"/>
    <p:sldId id="274" r:id="rId14"/>
    <p:sldId id="273" r:id="rId15"/>
    <p:sldId id="275" r:id="rId16"/>
    <p:sldId id="278" r:id="rId17"/>
    <p:sldId id="279" r:id="rId18"/>
  </p:sldIdLst>
  <p:sldSz cx="9144000" cy="6858000" type="screen4x3"/>
  <p:notesSz cx="6858000" cy="9144000"/>
  <p:defaultTextStyle>
    <a:defPPr>
      <a:defRPr lang="nb-NO"/>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11" autoAdjust="0"/>
    <p:restoredTop sz="94660"/>
  </p:normalViewPr>
  <p:slideViewPr>
    <p:cSldViewPr>
      <p:cViewPr varScale="1">
        <p:scale>
          <a:sx n="69" d="100"/>
          <a:sy n="69" d="100"/>
        </p:scale>
        <p:origin x="-5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nb-NO"/>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204375C4-2FA7-4304-BC26-DC3552A6B682}" type="datetimeFigureOut">
              <a:rPr lang="nb-NO"/>
              <a:pPr>
                <a:defRPr/>
              </a:pPr>
              <a:t>08.02.2012</a:t>
            </a:fld>
            <a:endParaRPr lang="nb-NO"/>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b-NO" noProof="0"/>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b-NO" noProof="0" smtClean="0"/>
              <a:t>Klikk for å redigere tekststiler i malen</a:t>
            </a:r>
          </a:p>
          <a:p>
            <a:pPr lvl="1"/>
            <a:r>
              <a:rPr lang="nb-NO" noProof="0" smtClean="0"/>
              <a:t>Andre nivå</a:t>
            </a:r>
          </a:p>
          <a:p>
            <a:pPr lvl="2"/>
            <a:r>
              <a:rPr lang="nb-NO" noProof="0" smtClean="0"/>
              <a:t>Tredje nivå</a:t>
            </a:r>
          </a:p>
          <a:p>
            <a:pPr lvl="3"/>
            <a:r>
              <a:rPr lang="nb-NO" noProof="0" smtClean="0"/>
              <a:t>Fjerde nivå</a:t>
            </a:r>
          </a:p>
          <a:p>
            <a:pPr lvl="4"/>
            <a:r>
              <a:rPr lang="nb-NO" noProof="0" smtClean="0"/>
              <a:t>Femte nivå</a:t>
            </a:r>
            <a:endParaRPr lang="nb-NO" noProof="0"/>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nb-NO"/>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3CF53249-E7E5-4A05-9805-85EEB550FAAB}" type="slidenum">
              <a:rPr lang="nb-NO"/>
              <a:pPr>
                <a:defRPr/>
              </a:pPr>
              <a:t>‹#›</a:t>
            </a:fld>
            <a:endParaRPr lang="nb-NO"/>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CFDA745-9BE2-47CA-B810-63237DB2AD10}" type="slidenum">
              <a:rPr lang="nb-NO">
                <a:solidFill>
                  <a:srgbClr val="000000"/>
                </a:solidFill>
                <a:latin typeface="Arial" charset="0"/>
              </a:rPr>
              <a:pPr fontAlgn="base">
                <a:spcBef>
                  <a:spcPct val="0"/>
                </a:spcBef>
                <a:spcAft>
                  <a:spcPct val="0"/>
                </a:spcAft>
              </a:pPr>
              <a:t>7</a:t>
            </a:fld>
            <a:endParaRPr lang="nb-NO">
              <a:solidFill>
                <a:srgbClr val="000000"/>
              </a:solidFill>
              <a:latin typeface="Arial" charset="0"/>
            </a:endParaRPr>
          </a:p>
        </p:txBody>
      </p:sp>
      <p:sp>
        <p:nvSpPr>
          <p:cNvPr id="3891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891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nb-NO"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Rot="1" noChangeAspect="1" noChangeArrowheads="1" noTextEdit="1"/>
          </p:cNvSpPr>
          <p:nvPr>
            <p:ph type="sldImg"/>
          </p:nvPr>
        </p:nvSpPr>
        <p:spPr bwMode="auto">
          <a:xfrm>
            <a:off x="1144588" y="685800"/>
            <a:ext cx="4572000" cy="3429000"/>
          </a:xfrm>
          <a:noFill/>
          <a:ln>
            <a:solidFill>
              <a:srgbClr val="000000"/>
            </a:solidFill>
            <a:miter lim="800000"/>
            <a:headEnd/>
            <a:tailEnd/>
          </a:ln>
        </p:spPr>
      </p:sp>
      <p:sp>
        <p:nvSpPr>
          <p:cNvPr id="4301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nb-NO" i="1" smtClean="0"/>
              <a:t>Hva ønsker du som folkevalgt å vite om resultatene i bydelen?</a:t>
            </a:r>
            <a:r>
              <a:rPr lang="nb-NO" smtClean="0"/>
              <a:t> </a:t>
            </a:r>
          </a:p>
          <a:p>
            <a:pPr>
              <a:spcBef>
                <a:spcPct val="0"/>
              </a:spcBef>
            </a:pPr>
            <a:r>
              <a:rPr lang="nb-NO" i="1" smtClean="0"/>
              <a:t>Hvordan ønsker du at disse resultatene skal presenteres for deg?</a:t>
            </a:r>
            <a:r>
              <a:rPr lang="nb-NO" smtClean="0"/>
              <a:t> </a:t>
            </a:r>
          </a:p>
          <a:p>
            <a:pPr>
              <a:spcBef>
                <a:spcPct val="0"/>
              </a:spcBef>
            </a:pPr>
            <a:endParaRPr lang="nb-NO" smtClean="0"/>
          </a:p>
          <a:p>
            <a:pPr>
              <a:spcBef>
                <a:spcPct val="0"/>
              </a:spcBef>
            </a:pPr>
            <a:r>
              <a:rPr lang="nb-NO" i="1" smtClean="0"/>
              <a:t>Hva er viktig for at dialogmøter og dialogseminar skal være gode elementer i bydelens styringssystem?</a:t>
            </a:r>
            <a:r>
              <a:rPr lang="nb-NO" smtClean="0"/>
              <a:t> </a:t>
            </a:r>
          </a:p>
          <a:p>
            <a:pPr>
              <a:spcBef>
                <a:spcPct val="0"/>
              </a:spcBef>
            </a:pPr>
            <a:r>
              <a:rPr lang="nb-NO" i="1" smtClean="0"/>
              <a:t>Hvor forpliktende bør de styringssignaler som bydelsutvalget gir i dialogseminaret, være for senere budsjettbehandling?</a:t>
            </a:r>
            <a:r>
              <a:rPr lang="nb-NO" smtClean="0"/>
              <a:t> </a:t>
            </a:r>
          </a:p>
          <a:p>
            <a:pPr>
              <a:spcBef>
                <a:spcPct val="0"/>
              </a:spcBef>
            </a:pPr>
            <a:endParaRPr lang="nb-NO" smtClean="0"/>
          </a:p>
          <a:p>
            <a:pPr>
              <a:spcBef>
                <a:spcPct val="0"/>
              </a:spcBef>
            </a:pPr>
            <a:r>
              <a:rPr lang="nb-NO" smtClean="0"/>
              <a:t>Når gode prosesser er gjennomført og verdier, planer og budsjetter er vedtatt, er det da en fare for at du som folkevalgt blir bundet på hender og føtter, slik at ditt engasjement og din kreativitet rett og slett forsvinner? </a:t>
            </a:r>
          </a:p>
          <a:p>
            <a:pPr>
              <a:spcBef>
                <a:spcPct val="0"/>
              </a:spcBef>
            </a:pPr>
            <a:r>
              <a:rPr lang="nb-NO" smtClean="0"/>
              <a:t>Når gode prosesser er gjennomført og verdier, planer og budsjetter er vedtatt, er det da en fare for at nye saker dukker opp og frister deg som folkevalgt til å fravike det du nettopp har vedtatt? </a:t>
            </a:r>
          </a:p>
          <a:p>
            <a:pPr>
              <a:spcBef>
                <a:spcPct val="0"/>
              </a:spcBef>
            </a:pPr>
            <a:r>
              <a:rPr lang="nb-NO" smtClean="0"/>
              <a:t>Hvordan kan ditt bydelsutvalg finne god balanse mellom å utnytte folkevalgtes engasjement og kreativitet og bydelens prosesser, verdier, planer og budsjetter? </a:t>
            </a:r>
          </a:p>
          <a:p>
            <a:pPr>
              <a:spcBef>
                <a:spcPct val="0"/>
              </a:spcBef>
            </a:pPr>
            <a:r>
              <a:rPr lang="nb-NO" smtClean="0"/>
              <a:t/>
            </a:r>
            <a:br>
              <a:rPr lang="nb-NO" smtClean="0"/>
            </a:br>
            <a:endParaRPr lang="nb-NO"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lvl1pPr>
              <a:defRPr/>
            </a:lvl1pPr>
          </a:lstStyle>
          <a:p>
            <a:pPr>
              <a:defRPr/>
            </a:pPr>
            <a:fld id="{BE0F352C-526A-45C8-A09C-0580A93FAB6C}" type="datetimeFigureOut">
              <a:rPr lang="nb-NO"/>
              <a:pPr>
                <a:defRPr/>
              </a:pPr>
              <a:t>08.02.2012</a:t>
            </a:fld>
            <a:endParaRPr lang="nb-NO"/>
          </a:p>
        </p:txBody>
      </p:sp>
      <p:sp>
        <p:nvSpPr>
          <p:cNvPr id="5" name="Plassholder for bunntekst 4"/>
          <p:cNvSpPr>
            <a:spLocks noGrp="1"/>
          </p:cNvSpPr>
          <p:nvPr>
            <p:ph type="ftr" sz="quarter" idx="11"/>
          </p:nvPr>
        </p:nvSpPr>
        <p:spPr/>
        <p:txBody>
          <a:bodyPr/>
          <a:lstStyle>
            <a:lvl1pPr>
              <a:defRPr/>
            </a:lvl1pPr>
          </a:lstStyle>
          <a:p>
            <a:pPr>
              <a:defRPr/>
            </a:pPr>
            <a:endParaRPr lang="nb-NO"/>
          </a:p>
        </p:txBody>
      </p:sp>
      <p:sp>
        <p:nvSpPr>
          <p:cNvPr id="6" name="Plassholder for lysbildenummer 5"/>
          <p:cNvSpPr>
            <a:spLocks noGrp="1"/>
          </p:cNvSpPr>
          <p:nvPr>
            <p:ph type="sldNum" sz="quarter" idx="12"/>
          </p:nvPr>
        </p:nvSpPr>
        <p:spPr/>
        <p:txBody>
          <a:bodyPr/>
          <a:lstStyle>
            <a:lvl1pPr>
              <a:defRPr/>
            </a:lvl1pPr>
          </a:lstStyle>
          <a:p>
            <a:pPr>
              <a:defRPr/>
            </a:pPr>
            <a:fld id="{71240689-3ABB-48DE-B422-18C92160DE3B}" type="slidenum">
              <a:rPr lang="nb-NO"/>
              <a:pPr>
                <a:defRPr/>
              </a:pPr>
              <a:t>‹#›</a:t>
            </a:fld>
            <a:endParaRPr lang="nb-N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lvl1pPr>
              <a:defRPr/>
            </a:lvl1pPr>
          </a:lstStyle>
          <a:p>
            <a:pPr>
              <a:defRPr/>
            </a:pPr>
            <a:fld id="{FAAFB586-23B4-445B-B24C-B435B157A65A}" type="datetimeFigureOut">
              <a:rPr lang="nb-NO"/>
              <a:pPr>
                <a:defRPr/>
              </a:pPr>
              <a:t>08.02.2012</a:t>
            </a:fld>
            <a:endParaRPr lang="nb-NO"/>
          </a:p>
        </p:txBody>
      </p:sp>
      <p:sp>
        <p:nvSpPr>
          <p:cNvPr id="5" name="Plassholder for bunntekst 4"/>
          <p:cNvSpPr>
            <a:spLocks noGrp="1"/>
          </p:cNvSpPr>
          <p:nvPr>
            <p:ph type="ftr" sz="quarter" idx="11"/>
          </p:nvPr>
        </p:nvSpPr>
        <p:spPr/>
        <p:txBody>
          <a:bodyPr/>
          <a:lstStyle>
            <a:lvl1pPr>
              <a:defRPr/>
            </a:lvl1pPr>
          </a:lstStyle>
          <a:p>
            <a:pPr>
              <a:defRPr/>
            </a:pPr>
            <a:endParaRPr lang="nb-NO"/>
          </a:p>
        </p:txBody>
      </p:sp>
      <p:sp>
        <p:nvSpPr>
          <p:cNvPr id="6" name="Plassholder for lysbildenummer 5"/>
          <p:cNvSpPr>
            <a:spLocks noGrp="1"/>
          </p:cNvSpPr>
          <p:nvPr>
            <p:ph type="sldNum" sz="quarter" idx="12"/>
          </p:nvPr>
        </p:nvSpPr>
        <p:spPr/>
        <p:txBody>
          <a:bodyPr/>
          <a:lstStyle>
            <a:lvl1pPr>
              <a:defRPr/>
            </a:lvl1pPr>
          </a:lstStyle>
          <a:p>
            <a:pPr>
              <a:defRPr/>
            </a:pPr>
            <a:fld id="{57228D74-127F-4276-B7B1-A7B9CC9B3FEC}" type="slidenum">
              <a:rPr lang="nb-NO"/>
              <a:pPr>
                <a:defRPr/>
              </a:pPr>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lvl1pPr>
              <a:defRPr/>
            </a:lvl1pPr>
          </a:lstStyle>
          <a:p>
            <a:pPr>
              <a:defRPr/>
            </a:pPr>
            <a:fld id="{80E3A5D2-8654-4E66-9F05-7A9D559ED661}" type="datetimeFigureOut">
              <a:rPr lang="nb-NO"/>
              <a:pPr>
                <a:defRPr/>
              </a:pPr>
              <a:t>08.02.2012</a:t>
            </a:fld>
            <a:endParaRPr lang="nb-NO"/>
          </a:p>
        </p:txBody>
      </p:sp>
      <p:sp>
        <p:nvSpPr>
          <p:cNvPr id="5" name="Plassholder for bunntekst 4"/>
          <p:cNvSpPr>
            <a:spLocks noGrp="1"/>
          </p:cNvSpPr>
          <p:nvPr>
            <p:ph type="ftr" sz="quarter" idx="11"/>
          </p:nvPr>
        </p:nvSpPr>
        <p:spPr/>
        <p:txBody>
          <a:bodyPr/>
          <a:lstStyle>
            <a:lvl1pPr>
              <a:defRPr/>
            </a:lvl1pPr>
          </a:lstStyle>
          <a:p>
            <a:pPr>
              <a:defRPr/>
            </a:pPr>
            <a:endParaRPr lang="nb-NO"/>
          </a:p>
        </p:txBody>
      </p:sp>
      <p:sp>
        <p:nvSpPr>
          <p:cNvPr id="6" name="Plassholder for lysbildenummer 5"/>
          <p:cNvSpPr>
            <a:spLocks noGrp="1"/>
          </p:cNvSpPr>
          <p:nvPr>
            <p:ph type="sldNum" sz="quarter" idx="12"/>
          </p:nvPr>
        </p:nvSpPr>
        <p:spPr/>
        <p:txBody>
          <a:bodyPr/>
          <a:lstStyle>
            <a:lvl1pPr>
              <a:defRPr/>
            </a:lvl1pPr>
          </a:lstStyle>
          <a:p>
            <a:pPr>
              <a:defRPr/>
            </a:pPr>
            <a:fld id="{6932C54D-6F4C-4F10-97FA-8E0455968C03}" type="slidenum">
              <a:rPr lang="nb-NO"/>
              <a:pPr>
                <a:defRPr/>
              </a:pPr>
              <a:t>‹#›</a:t>
            </a:fld>
            <a:endParaRPr lang="nb-NO"/>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tellysbilde">
    <p:bg>
      <p:bgRef idx="1001">
        <a:schemeClr val="bg1"/>
      </p:bgRef>
    </p:bg>
    <p:spTree>
      <p:nvGrpSpPr>
        <p:cNvPr id="1" name=""/>
        <p:cNvGrpSpPr/>
        <p:nvPr/>
      </p:nvGrpSpPr>
      <p:grpSpPr>
        <a:xfrm>
          <a:off x="0" y="0"/>
          <a:ext cx="0" cy="0"/>
          <a:chOff x="0" y="0"/>
          <a:chExt cx="0" cy="0"/>
        </a:xfrm>
      </p:grpSpPr>
      <p:pic>
        <p:nvPicPr>
          <p:cNvPr id="4" name="Picture 6" descr="KS_ppt_underlag01_2009.png"/>
          <p:cNvPicPr>
            <a:picLocks noChangeAspect="1"/>
          </p:cNvPicPr>
          <p:nvPr userDrawn="1"/>
        </p:nvPicPr>
        <p:blipFill>
          <a:blip r:embed="rId2"/>
          <a:srcRect/>
          <a:stretch>
            <a:fillRect/>
          </a:stretch>
        </p:blipFill>
        <p:spPr bwMode="auto">
          <a:xfrm>
            <a:off x="0" y="1588"/>
            <a:ext cx="9144000" cy="6854825"/>
          </a:xfrm>
          <a:prstGeom prst="rect">
            <a:avLst/>
          </a:prstGeom>
          <a:noFill/>
          <a:ln w="9525">
            <a:noFill/>
            <a:miter lim="800000"/>
            <a:headEnd/>
            <a:tailEnd/>
          </a:ln>
        </p:spPr>
      </p:pic>
      <p:sp>
        <p:nvSpPr>
          <p:cNvPr id="3074" name="Rectangle 2"/>
          <p:cNvSpPr>
            <a:spLocks noGrp="1" noChangeArrowheads="1"/>
          </p:cNvSpPr>
          <p:nvPr>
            <p:ph type="ctrTitle"/>
          </p:nvPr>
        </p:nvSpPr>
        <p:spPr>
          <a:xfrm>
            <a:off x="1752600" y="3992373"/>
            <a:ext cx="8001000" cy="579437"/>
          </a:xfrm>
        </p:spPr>
        <p:txBody>
          <a:bodyPr/>
          <a:lstStyle>
            <a:lvl1pPr>
              <a:defRPr sz="3200">
                <a:solidFill>
                  <a:schemeClr val="bg1"/>
                </a:solidFill>
              </a:defRPr>
            </a:lvl1pPr>
          </a:lstStyle>
          <a:p>
            <a:r>
              <a:rPr lang="nb-NO" smtClean="0"/>
              <a:t>Klikk for å redigere tittelstil</a:t>
            </a:r>
            <a:endParaRPr lang="en-US"/>
          </a:p>
        </p:txBody>
      </p:sp>
      <p:sp>
        <p:nvSpPr>
          <p:cNvPr id="3075" name="Rectangle 3"/>
          <p:cNvSpPr>
            <a:spLocks noGrp="1" noChangeArrowheads="1"/>
          </p:cNvSpPr>
          <p:nvPr>
            <p:ph type="subTitle" idx="1"/>
          </p:nvPr>
        </p:nvSpPr>
        <p:spPr>
          <a:xfrm>
            <a:off x="1752600" y="4601973"/>
            <a:ext cx="8001000" cy="457200"/>
          </a:xfrm>
        </p:spPr>
        <p:txBody>
          <a:bodyPr/>
          <a:lstStyle>
            <a:lvl1pPr marL="0" indent="0">
              <a:buFontTx/>
              <a:buNone/>
              <a:defRPr sz="1800">
                <a:solidFill>
                  <a:schemeClr val="bg1"/>
                </a:solidFill>
              </a:defRPr>
            </a:lvl1pPr>
          </a:lstStyle>
          <a:p>
            <a:r>
              <a:rPr lang="nb-NO" smtClean="0"/>
              <a:t>Klikk for å redigere undertittelstil i malen</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a:p>
        </p:txBody>
      </p:sp>
      <p:sp>
        <p:nvSpPr>
          <p:cNvPr id="3" name="Content Placeholder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Rectangle 5"/>
          <p:cNvSpPr>
            <a:spLocks noGrp="1" noChangeArrowheads="1"/>
          </p:cNvSpPr>
          <p:nvPr>
            <p:ph type="ftr" sz="quarter" idx="10"/>
          </p:nvPr>
        </p:nvSpPr>
        <p:spPr>
          <a:xfrm rot="16200000">
            <a:off x="8075613" y="1725613"/>
            <a:ext cx="1371600" cy="457200"/>
          </a:xfrm>
          <a:prstGeom prst="rect">
            <a:avLst/>
          </a:prstGeom>
        </p:spPr>
        <p:txBody>
          <a:bodyPr/>
          <a:lstStyle>
            <a:lvl1pPr>
              <a:defRPr sz="2400">
                <a:solidFill>
                  <a:srgbClr val="000000"/>
                </a:solidFill>
                <a:latin typeface="+mn-lt"/>
                <a:ea typeface="ＭＳ Ｐゴシック"/>
              </a:defRPr>
            </a:lvl1pPr>
          </a:lstStyle>
          <a:p>
            <a:pPr>
              <a:defRPr/>
            </a:pPr>
            <a:endParaRPr lang="en-US"/>
          </a:p>
        </p:txBody>
      </p:sp>
    </p:spTree>
  </p:cSld>
  <p:clrMapOvr>
    <a:masterClrMapping/>
  </p:clrMapOvr>
  <p:transition spd="med">
    <p:zoom dir="in"/>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cSld name="Tittel, tekst og innhold">
    <p:spTree>
      <p:nvGrpSpPr>
        <p:cNvPr id="1" name=""/>
        <p:cNvGrpSpPr/>
        <p:nvPr/>
      </p:nvGrpSpPr>
      <p:grpSpPr>
        <a:xfrm>
          <a:off x="0" y="0"/>
          <a:ext cx="0" cy="0"/>
          <a:chOff x="0" y="0"/>
          <a:chExt cx="0" cy="0"/>
        </a:xfrm>
      </p:grpSpPr>
      <p:sp>
        <p:nvSpPr>
          <p:cNvPr id="2" name="Tittel 1"/>
          <p:cNvSpPr>
            <a:spLocks noGrp="1"/>
          </p:cNvSpPr>
          <p:nvPr>
            <p:ph type="title"/>
          </p:nvPr>
        </p:nvSpPr>
        <p:spPr>
          <a:xfrm>
            <a:off x="468313" y="188913"/>
            <a:ext cx="7543800" cy="1143000"/>
          </a:xfrm>
        </p:spPr>
        <p:txBody>
          <a:bodyPr/>
          <a:lstStyle/>
          <a:p>
            <a:r>
              <a:rPr lang="nb-NO" smtClean="0"/>
              <a:t>Klikk for å redigere tittelstil</a:t>
            </a:r>
            <a:endParaRPr lang="nb-NO"/>
          </a:p>
        </p:txBody>
      </p:sp>
      <p:sp>
        <p:nvSpPr>
          <p:cNvPr id="3" name="Plassholder for tekst 2"/>
          <p:cNvSpPr>
            <a:spLocks noGrp="1"/>
          </p:cNvSpPr>
          <p:nvPr>
            <p:ph type="body" sz="half" idx="1"/>
          </p:nvPr>
        </p:nvSpPr>
        <p:spPr>
          <a:xfrm>
            <a:off x="457200" y="1700213"/>
            <a:ext cx="3695700" cy="4395787"/>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305300" y="1700213"/>
            <a:ext cx="3695700" cy="4395787"/>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Rectangle 5"/>
          <p:cNvSpPr>
            <a:spLocks noGrp="1" noChangeArrowheads="1"/>
          </p:cNvSpPr>
          <p:nvPr>
            <p:ph type="ftr" sz="quarter" idx="10"/>
          </p:nvPr>
        </p:nvSpPr>
        <p:spPr>
          <a:xfrm rot="16200000">
            <a:off x="8075613" y="1725613"/>
            <a:ext cx="1371600" cy="457200"/>
          </a:xfrm>
          <a:prstGeom prst="rect">
            <a:avLst/>
          </a:prstGeom>
        </p:spPr>
        <p:txBody>
          <a:bodyPr/>
          <a:lstStyle>
            <a:lvl1pPr>
              <a:defRPr sz="2400">
                <a:solidFill>
                  <a:srgbClr val="000000"/>
                </a:solidFill>
                <a:latin typeface="+mn-lt"/>
                <a:ea typeface="ＭＳ Ｐゴシック"/>
              </a:defRPr>
            </a:lvl1pPr>
          </a:lstStyle>
          <a:p>
            <a:pPr>
              <a:defRPr/>
            </a:pPr>
            <a:endParaRPr lang="en-US"/>
          </a:p>
        </p:txBody>
      </p:sp>
    </p:spTree>
  </p:cSld>
  <p:clrMapOvr>
    <a:masterClrMapping/>
  </p:clrMapOvr>
  <p:transition spd="med">
    <p:zoom dir="in"/>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lvl1pPr>
              <a:defRPr/>
            </a:lvl1pPr>
          </a:lstStyle>
          <a:p>
            <a:pPr>
              <a:defRPr/>
            </a:pPr>
            <a:fld id="{1F4DC26C-3122-40F3-B9FD-CC4FB76E9CB2}" type="datetimeFigureOut">
              <a:rPr lang="nb-NO"/>
              <a:pPr>
                <a:defRPr/>
              </a:pPr>
              <a:t>08.02.2012</a:t>
            </a:fld>
            <a:endParaRPr lang="nb-NO"/>
          </a:p>
        </p:txBody>
      </p:sp>
      <p:sp>
        <p:nvSpPr>
          <p:cNvPr id="5" name="Plassholder for bunntekst 4"/>
          <p:cNvSpPr>
            <a:spLocks noGrp="1"/>
          </p:cNvSpPr>
          <p:nvPr>
            <p:ph type="ftr" sz="quarter" idx="11"/>
          </p:nvPr>
        </p:nvSpPr>
        <p:spPr/>
        <p:txBody>
          <a:bodyPr/>
          <a:lstStyle>
            <a:lvl1pPr>
              <a:defRPr/>
            </a:lvl1pPr>
          </a:lstStyle>
          <a:p>
            <a:pPr>
              <a:defRPr/>
            </a:pPr>
            <a:endParaRPr lang="nb-NO"/>
          </a:p>
        </p:txBody>
      </p:sp>
      <p:sp>
        <p:nvSpPr>
          <p:cNvPr id="6" name="Plassholder for lysbildenummer 5"/>
          <p:cNvSpPr>
            <a:spLocks noGrp="1"/>
          </p:cNvSpPr>
          <p:nvPr>
            <p:ph type="sldNum" sz="quarter" idx="12"/>
          </p:nvPr>
        </p:nvSpPr>
        <p:spPr/>
        <p:txBody>
          <a:bodyPr/>
          <a:lstStyle>
            <a:lvl1pPr>
              <a:defRPr/>
            </a:lvl1pPr>
          </a:lstStyle>
          <a:p>
            <a:pPr>
              <a:defRPr/>
            </a:pPr>
            <a:fld id="{613A25DE-99F9-44F4-9C7B-1296D33B284D}" type="slidenum">
              <a:rPr lang="nb-NO"/>
              <a:pPr>
                <a:defRPr/>
              </a:pPr>
              <a:t>‹#›</a:t>
            </a:fld>
            <a:endParaRPr lang="nb-NO"/>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lvl1pPr>
              <a:defRPr/>
            </a:lvl1pPr>
          </a:lstStyle>
          <a:p>
            <a:pPr>
              <a:defRPr/>
            </a:pPr>
            <a:fld id="{03669A72-ACE5-4D94-AE43-74ECB2DCF744}" type="datetimeFigureOut">
              <a:rPr lang="nb-NO"/>
              <a:pPr>
                <a:defRPr/>
              </a:pPr>
              <a:t>08.02.2012</a:t>
            </a:fld>
            <a:endParaRPr lang="nb-NO"/>
          </a:p>
        </p:txBody>
      </p:sp>
      <p:sp>
        <p:nvSpPr>
          <p:cNvPr id="5" name="Plassholder for bunntekst 4"/>
          <p:cNvSpPr>
            <a:spLocks noGrp="1"/>
          </p:cNvSpPr>
          <p:nvPr>
            <p:ph type="ftr" sz="quarter" idx="11"/>
          </p:nvPr>
        </p:nvSpPr>
        <p:spPr/>
        <p:txBody>
          <a:bodyPr/>
          <a:lstStyle>
            <a:lvl1pPr>
              <a:defRPr/>
            </a:lvl1pPr>
          </a:lstStyle>
          <a:p>
            <a:pPr>
              <a:defRPr/>
            </a:pPr>
            <a:endParaRPr lang="nb-NO"/>
          </a:p>
        </p:txBody>
      </p:sp>
      <p:sp>
        <p:nvSpPr>
          <p:cNvPr id="6" name="Plassholder for lysbildenummer 5"/>
          <p:cNvSpPr>
            <a:spLocks noGrp="1"/>
          </p:cNvSpPr>
          <p:nvPr>
            <p:ph type="sldNum" sz="quarter" idx="12"/>
          </p:nvPr>
        </p:nvSpPr>
        <p:spPr/>
        <p:txBody>
          <a:bodyPr/>
          <a:lstStyle>
            <a:lvl1pPr>
              <a:defRPr/>
            </a:lvl1pPr>
          </a:lstStyle>
          <a:p>
            <a:pPr>
              <a:defRPr/>
            </a:pPr>
            <a:fld id="{A7C9254B-306E-4522-9E06-03BB63087878}" type="slidenum">
              <a:rPr lang="nb-NO"/>
              <a:pPr>
                <a:defRPr/>
              </a:pPr>
              <a:t>‹#›</a:t>
            </a:fld>
            <a:endParaRPr lang="nb-NO"/>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lvl1pPr>
              <a:defRPr/>
            </a:lvl1pPr>
          </a:lstStyle>
          <a:p>
            <a:pPr>
              <a:defRPr/>
            </a:pPr>
            <a:fld id="{F936E8D0-5863-4DA1-BD34-C4FA753F67D5}" type="datetimeFigureOut">
              <a:rPr lang="nb-NO"/>
              <a:pPr>
                <a:defRPr/>
              </a:pPr>
              <a:t>08.02.2012</a:t>
            </a:fld>
            <a:endParaRPr lang="nb-NO"/>
          </a:p>
        </p:txBody>
      </p:sp>
      <p:sp>
        <p:nvSpPr>
          <p:cNvPr id="5" name="Plassholder for bunntekst 4"/>
          <p:cNvSpPr>
            <a:spLocks noGrp="1"/>
          </p:cNvSpPr>
          <p:nvPr>
            <p:ph type="ftr" sz="quarter" idx="11"/>
          </p:nvPr>
        </p:nvSpPr>
        <p:spPr/>
        <p:txBody>
          <a:bodyPr/>
          <a:lstStyle>
            <a:lvl1pPr>
              <a:defRPr/>
            </a:lvl1pPr>
          </a:lstStyle>
          <a:p>
            <a:pPr>
              <a:defRPr/>
            </a:pPr>
            <a:endParaRPr lang="nb-NO"/>
          </a:p>
        </p:txBody>
      </p:sp>
      <p:sp>
        <p:nvSpPr>
          <p:cNvPr id="6" name="Plassholder for lysbildenummer 5"/>
          <p:cNvSpPr>
            <a:spLocks noGrp="1"/>
          </p:cNvSpPr>
          <p:nvPr>
            <p:ph type="sldNum" sz="quarter" idx="12"/>
          </p:nvPr>
        </p:nvSpPr>
        <p:spPr/>
        <p:txBody>
          <a:bodyPr/>
          <a:lstStyle>
            <a:lvl1pPr>
              <a:defRPr/>
            </a:lvl1pPr>
          </a:lstStyle>
          <a:p>
            <a:pPr>
              <a:defRPr/>
            </a:pPr>
            <a:fld id="{69E77327-8C0D-425C-B1FD-358B3E662330}" type="slidenum">
              <a:rPr lang="nb-NO"/>
              <a:pPr>
                <a:defRPr/>
              </a:pPr>
              <a:t>‹#›</a:t>
            </a:fld>
            <a:endParaRPr lang="nb-NO"/>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3"/>
          <p:cNvSpPr>
            <a:spLocks noGrp="1"/>
          </p:cNvSpPr>
          <p:nvPr>
            <p:ph type="dt" sz="half" idx="10"/>
          </p:nvPr>
        </p:nvSpPr>
        <p:spPr/>
        <p:txBody>
          <a:bodyPr/>
          <a:lstStyle>
            <a:lvl1pPr>
              <a:defRPr/>
            </a:lvl1pPr>
          </a:lstStyle>
          <a:p>
            <a:pPr>
              <a:defRPr/>
            </a:pPr>
            <a:fld id="{62AAE8FB-468F-49A2-9DDF-614441763AED}" type="datetimeFigureOut">
              <a:rPr lang="nb-NO"/>
              <a:pPr>
                <a:defRPr/>
              </a:pPr>
              <a:t>08.02.2012</a:t>
            </a:fld>
            <a:endParaRPr lang="nb-NO"/>
          </a:p>
        </p:txBody>
      </p:sp>
      <p:sp>
        <p:nvSpPr>
          <p:cNvPr id="6" name="Plassholder for bunntekst 4"/>
          <p:cNvSpPr>
            <a:spLocks noGrp="1"/>
          </p:cNvSpPr>
          <p:nvPr>
            <p:ph type="ftr" sz="quarter" idx="11"/>
          </p:nvPr>
        </p:nvSpPr>
        <p:spPr/>
        <p:txBody>
          <a:bodyPr/>
          <a:lstStyle>
            <a:lvl1pPr>
              <a:defRPr/>
            </a:lvl1pPr>
          </a:lstStyle>
          <a:p>
            <a:pPr>
              <a:defRPr/>
            </a:pPr>
            <a:endParaRPr lang="nb-NO"/>
          </a:p>
        </p:txBody>
      </p:sp>
      <p:sp>
        <p:nvSpPr>
          <p:cNvPr id="7" name="Plassholder for lysbildenummer 5"/>
          <p:cNvSpPr>
            <a:spLocks noGrp="1"/>
          </p:cNvSpPr>
          <p:nvPr>
            <p:ph type="sldNum" sz="quarter" idx="12"/>
          </p:nvPr>
        </p:nvSpPr>
        <p:spPr/>
        <p:txBody>
          <a:bodyPr/>
          <a:lstStyle>
            <a:lvl1pPr>
              <a:defRPr/>
            </a:lvl1pPr>
          </a:lstStyle>
          <a:p>
            <a:pPr>
              <a:defRPr/>
            </a:pPr>
            <a:fld id="{22BDF276-75A4-43B8-9457-5863A45746B7}" type="slidenum">
              <a:rPr lang="nb-NO"/>
              <a:pPr>
                <a:defRPr/>
              </a:pPr>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lvl1pPr>
              <a:defRPr/>
            </a:lvl1pPr>
          </a:lstStyle>
          <a:p>
            <a:pPr>
              <a:defRPr/>
            </a:pPr>
            <a:fld id="{7896B234-E269-432C-AAF1-9B8FFF43EE22}" type="datetimeFigureOut">
              <a:rPr lang="nb-NO"/>
              <a:pPr>
                <a:defRPr/>
              </a:pPr>
              <a:t>08.02.2012</a:t>
            </a:fld>
            <a:endParaRPr lang="nb-NO"/>
          </a:p>
        </p:txBody>
      </p:sp>
      <p:sp>
        <p:nvSpPr>
          <p:cNvPr id="5" name="Plassholder for bunntekst 4"/>
          <p:cNvSpPr>
            <a:spLocks noGrp="1"/>
          </p:cNvSpPr>
          <p:nvPr>
            <p:ph type="ftr" sz="quarter" idx="11"/>
          </p:nvPr>
        </p:nvSpPr>
        <p:spPr/>
        <p:txBody>
          <a:bodyPr/>
          <a:lstStyle>
            <a:lvl1pPr>
              <a:defRPr/>
            </a:lvl1pPr>
          </a:lstStyle>
          <a:p>
            <a:pPr>
              <a:defRPr/>
            </a:pPr>
            <a:endParaRPr lang="nb-NO"/>
          </a:p>
        </p:txBody>
      </p:sp>
      <p:sp>
        <p:nvSpPr>
          <p:cNvPr id="6" name="Plassholder for lysbildenummer 5"/>
          <p:cNvSpPr>
            <a:spLocks noGrp="1"/>
          </p:cNvSpPr>
          <p:nvPr>
            <p:ph type="sldNum" sz="quarter" idx="12"/>
          </p:nvPr>
        </p:nvSpPr>
        <p:spPr/>
        <p:txBody>
          <a:bodyPr/>
          <a:lstStyle>
            <a:lvl1pPr>
              <a:defRPr/>
            </a:lvl1pPr>
          </a:lstStyle>
          <a:p>
            <a:pPr>
              <a:defRPr/>
            </a:pPr>
            <a:fld id="{11449F9A-6A2F-4DBC-961F-5E539843DDD4}" type="slidenum">
              <a:rPr lang="nb-NO"/>
              <a:pPr>
                <a:defRPr/>
              </a:pPr>
              <a:t>‹#›</a:t>
            </a:fld>
            <a:endParaRPr lang="nb-NO"/>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3"/>
          <p:cNvSpPr>
            <a:spLocks noGrp="1"/>
          </p:cNvSpPr>
          <p:nvPr>
            <p:ph type="dt" sz="half" idx="10"/>
          </p:nvPr>
        </p:nvSpPr>
        <p:spPr/>
        <p:txBody>
          <a:bodyPr/>
          <a:lstStyle>
            <a:lvl1pPr>
              <a:defRPr/>
            </a:lvl1pPr>
          </a:lstStyle>
          <a:p>
            <a:pPr>
              <a:defRPr/>
            </a:pPr>
            <a:fld id="{7B060E07-1DB4-4233-BBDB-E3002BE4EF7A}" type="datetimeFigureOut">
              <a:rPr lang="nb-NO"/>
              <a:pPr>
                <a:defRPr/>
              </a:pPr>
              <a:t>08.02.2012</a:t>
            </a:fld>
            <a:endParaRPr lang="nb-NO"/>
          </a:p>
        </p:txBody>
      </p:sp>
      <p:sp>
        <p:nvSpPr>
          <p:cNvPr id="8" name="Plassholder for bunntekst 4"/>
          <p:cNvSpPr>
            <a:spLocks noGrp="1"/>
          </p:cNvSpPr>
          <p:nvPr>
            <p:ph type="ftr" sz="quarter" idx="11"/>
          </p:nvPr>
        </p:nvSpPr>
        <p:spPr/>
        <p:txBody>
          <a:bodyPr/>
          <a:lstStyle>
            <a:lvl1pPr>
              <a:defRPr/>
            </a:lvl1pPr>
          </a:lstStyle>
          <a:p>
            <a:pPr>
              <a:defRPr/>
            </a:pPr>
            <a:endParaRPr lang="nb-NO"/>
          </a:p>
        </p:txBody>
      </p:sp>
      <p:sp>
        <p:nvSpPr>
          <p:cNvPr id="9" name="Plassholder for lysbildenummer 5"/>
          <p:cNvSpPr>
            <a:spLocks noGrp="1"/>
          </p:cNvSpPr>
          <p:nvPr>
            <p:ph type="sldNum" sz="quarter" idx="12"/>
          </p:nvPr>
        </p:nvSpPr>
        <p:spPr/>
        <p:txBody>
          <a:bodyPr/>
          <a:lstStyle>
            <a:lvl1pPr>
              <a:defRPr/>
            </a:lvl1pPr>
          </a:lstStyle>
          <a:p>
            <a:pPr>
              <a:defRPr/>
            </a:pPr>
            <a:fld id="{5C0473D3-1C7A-4D72-9E60-F9C2F924AD7D}" type="slidenum">
              <a:rPr lang="nb-NO"/>
              <a:pPr>
                <a:defRPr/>
              </a:pPr>
              <a:t>‹#›</a:t>
            </a:fld>
            <a:endParaRPr lang="nb-NO"/>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3"/>
          <p:cNvSpPr>
            <a:spLocks noGrp="1"/>
          </p:cNvSpPr>
          <p:nvPr>
            <p:ph type="dt" sz="half" idx="10"/>
          </p:nvPr>
        </p:nvSpPr>
        <p:spPr/>
        <p:txBody>
          <a:bodyPr/>
          <a:lstStyle>
            <a:lvl1pPr>
              <a:defRPr/>
            </a:lvl1pPr>
          </a:lstStyle>
          <a:p>
            <a:pPr>
              <a:defRPr/>
            </a:pPr>
            <a:fld id="{57D1D8FE-346B-438C-A36A-4B9948B05986}" type="datetimeFigureOut">
              <a:rPr lang="nb-NO"/>
              <a:pPr>
                <a:defRPr/>
              </a:pPr>
              <a:t>08.02.2012</a:t>
            </a:fld>
            <a:endParaRPr lang="nb-NO"/>
          </a:p>
        </p:txBody>
      </p:sp>
      <p:sp>
        <p:nvSpPr>
          <p:cNvPr id="4" name="Plassholder for bunntekst 4"/>
          <p:cNvSpPr>
            <a:spLocks noGrp="1"/>
          </p:cNvSpPr>
          <p:nvPr>
            <p:ph type="ftr" sz="quarter" idx="11"/>
          </p:nvPr>
        </p:nvSpPr>
        <p:spPr/>
        <p:txBody>
          <a:bodyPr/>
          <a:lstStyle>
            <a:lvl1pPr>
              <a:defRPr/>
            </a:lvl1pPr>
          </a:lstStyle>
          <a:p>
            <a:pPr>
              <a:defRPr/>
            </a:pPr>
            <a:endParaRPr lang="nb-NO"/>
          </a:p>
        </p:txBody>
      </p:sp>
      <p:sp>
        <p:nvSpPr>
          <p:cNvPr id="5" name="Plassholder for lysbildenummer 5"/>
          <p:cNvSpPr>
            <a:spLocks noGrp="1"/>
          </p:cNvSpPr>
          <p:nvPr>
            <p:ph type="sldNum" sz="quarter" idx="12"/>
          </p:nvPr>
        </p:nvSpPr>
        <p:spPr/>
        <p:txBody>
          <a:bodyPr/>
          <a:lstStyle>
            <a:lvl1pPr>
              <a:defRPr/>
            </a:lvl1pPr>
          </a:lstStyle>
          <a:p>
            <a:pPr>
              <a:defRPr/>
            </a:pPr>
            <a:fld id="{2324B317-3489-43D1-8FD0-94F6A2F658A5}" type="slidenum">
              <a:rPr lang="nb-NO"/>
              <a:pPr>
                <a:defRPr/>
              </a:pPr>
              <a:t>‹#›</a:t>
            </a:fld>
            <a:endParaRPr lang="nb-NO"/>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3"/>
          <p:cNvSpPr>
            <a:spLocks noGrp="1"/>
          </p:cNvSpPr>
          <p:nvPr>
            <p:ph type="dt" sz="half" idx="10"/>
          </p:nvPr>
        </p:nvSpPr>
        <p:spPr/>
        <p:txBody>
          <a:bodyPr/>
          <a:lstStyle>
            <a:lvl1pPr>
              <a:defRPr/>
            </a:lvl1pPr>
          </a:lstStyle>
          <a:p>
            <a:pPr>
              <a:defRPr/>
            </a:pPr>
            <a:fld id="{D100ADE1-F85B-4388-9797-D9530FCF3E37}" type="datetimeFigureOut">
              <a:rPr lang="nb-NO"/>
              <a:pPr>
                <a:defRPr/>
              </a:pPr>
              <a:t>08.02.2012</a:t>
            </a:fld>
            <a:endParaRPr lang="nb-NO"/>
          </a:p>
        </p:txBody>
      </p:sp>
      <p:sp>
        <p:nvSpPr>
          <p:cNvPr id="3" name="Plassholder for bunntekst 4"/>
          <p:cNvSpPr>
            <a:spLocks noGrp="1"/>
          </p:cNvSpPr>
          <p:nvPr>
            <p:ph type="ftr" sz="quarter" idx="11"/>
          </p:nvPr>
        </p:nvSpPr>
        <p:spPr/>
        <p:txBody>
          <a:bodyPr/>
          <a:lstStyle>
            <a:lvl1pPr>
              <a:defRPr/>
            </a:lvl1pPr>
          </a:lstStyle>
          <a:p>
            <a:pPr>
              <a:defRPr/>
            </a:pPr>
            <a:endParaRPr lang="nb-NO"/>
          </a:p>
        </p:txBody>
      </p:sp>
      <p:sp>
        <p:nvSpPr>
          <p:cNvPr id="4" name="Plassholder for lysbildenummer 5"/>
          <p:cNvSpPr>
            <a:spLocks noGrp="1"/>
          </p:cNvSpPr>
          <p:nvPr>
            <p:ph type="sldNum" sz="quarter" idx="12"/>
          </p:nvPr>
        </p:nvSpPr>
        <p:spPr/>
        <p:txBody>
          <a:bodyPr/>
          <a:lstStyle>
            <a:lvl1pPr>
              <a:defRPr/>
            </a:lvl1pPr>
          </a:lstStyle>
          <a:p>
            <a:pPr>
              <a:defRPr/>
            </a:pPr>
            <a:fld id="{1809EF5D-5BA7-4D74-B0ED-62763A1D19C6}" type="slidenum">
              <a:rPr lang="nb-NO"/>
              <a:pPr>
                <a:defRPr/>
              </a:pPr>
              <a:t>‹#›</a:t>
            </a:fld>
            <a:endParaRPr lang="nb-NO"/>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3"/>
          <p:cNvSpPr>
            <a:spLocks noGrp="1"/>
          </p:cNvSpPr>
          <p:nvPr>
            <p:ph type="dt" sz="half" idx="10"/>
          </p:nvPr>
        </p:nvSpPr>
        <p:spPr/>
        <p:txBody>
          <a:bodyPr/>
          <a:lstStyle>
            <a:lvl1pPr>
              <a:defRPr/>
            </a:lvl1pPr>
          </a:lstStyle>
          <a:p>
            <a:pPr>
              <a:defRPr/>
            </a:pPr>
            <a:fld id="{DCB751EF-8B11-4EE0-85AA-A02EB03F0A63}" type="datetimeFigureOut">
              <a:rPr lang="nb-NO"/>
              <a:pPr>
                <a:defRPr/>
              </a:pPr>
              <a:t>08.02.2012</a:t>
            </a:fld>
            <a:endParaRPr lang="nb-NO"/>
          </a:p>
        </p:txBody>
      </p:sp>
      <p:sp>
        <p:nvSpPr>
          <p:cNvPr id="6" name="Plassholder for bunntekst 4"/>
          <p:cNvSpPr>
            <a:spLocks noGrp="1"/>
          </p:cNvSpPr>
          <p:nvPr>
            <p:ph type="ftr" sz="quarter" idx="11"/>
          </p:nvPr>
        </p:nvSpPr>
        <p:spPr/>
        <p:txBody>
          <a:bodyPr/>
          <a:lstStyle>
            <a:lvl1pPr>
              <a:defRPr/>
            </a:lvl1pPr>
          </a:lstStyle>
          <a:p>
            <a:pPr>
              <a:defRPr/>
            </a:pPr>
            <a:endParaRPr lang="nb-NO"/>
          </a:p>
        </p:txBody>
      </p:sp>
      <p:sp>
        <p:nvSpPr>
          <p:cNvPr id="7" name="Plassholder for lysbildenummer 5"/>
          <p:cNvSpPr>
            <a:spLocks noGrp="1"/>
          </p:cNvSpPr>
          <p:nvPr>
            <p:ph type="sldNum" sz="quarter" idx="12"/>
          </p:nvPr>
        </p:nvSpPr>
        <p:spPr/>
        <p:txBody>
          <a:bodyPr/>
          <a:lstStyle>
            <a:lvl1pPr>
              <a:defRPr/>
            </a:lvl1pPr>
          </a:lstStyle>
          <a:p>
            <a:pPr>
              <a:defRPr/>
            </a:pPr>
            <a:fld id="{F9A4DBAC-FEE9-4AA9-986F-7DCE6D1C76C7}" type="slidenum">
              <a:rPr lang="nb-NO"/>
              <a:pPr>
                <a:defRPr/>
              </a:pPr>
              <a:t>‹#›</a:t>
            </a:fld>
            <a:endParaRPr lang="nb-NO"/>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3"/>
          <p:cNvSpPr>
            <a:spLocks noGrp="1"/>
          </p:cNvSpPr>
          <p:nvPr>
            <p:ph type="dt" sz="half" idx="10"/>
          </p:nvPr>
        </p:nvSpPr>
        <p:spPr/>
        <p:txBody>
          <a:bodyPr/>
          <a:lstStyle>
            <a:lvl1pPr>
              <a:defRPr/>
            </a:lvl1pPr>
          </a:lstStyle>
          <a:p>
            <a:pPr>
              <a:defRPr/>
            </a:pPr>
            <a:fld id="{727EBF5F-091C-48E1-B6D3-CE2E6397B14E}" type="datetimeFigureOut">
              <a:rPr lang="nb-NO"/>
              <a:pPr>
                <a:defRPr/>
              </a:pPr>
              <a:t>08.02.2012</a:t>
            </a:fld>
            <a:endParaRPr lang="nb-NO"/>
          </a:p>
        </p:txBody>
      </p:sp>
      <p:sp>
        <p:nvSpPr>
          <p:cNvPr id="6" name="Plassholder for bunntekst 4"/>
          <p:cNvSpPr>
            <a:spLocks noGrp="1"/>
          </p:cNvSpPr>
          <p:nvPr>
            <p:ph type="ftr" sz="quarter" idx="11"/>
          </p:nvPr>
        </p:nvSpPr>
        <p:spPr/>
        <p:txBody>
          <a:bodyPr/>
          <a:lstStyle>
            <a:lvl1pPr>
              <a:defRPr/>
            </a:lvl1pPr>
          </a:lstStyle>
          <a:p>
            <a:pPr>
              <a:defRPr/>
            </a:pPr>
            <a:endParaRPr lang="nb-NO"/>
          </a:p>
        </p:txBody>
      </p:sp>
      <p:sp>
        <p:nvSpPr>
          <p:cNvPr id="7" name="Plassholder for lysbildenummer 5"/>
          <p:cNvSpPr>
            <a:spLocks noGrp="1"/>
          </p:cNvSpPr>
          <p:nvPr>
            <p:ph type="sldNum" sz="quarter" idx="12"/>
          </p:nvPr>
        </p:nvSpPr>
        <p:spPr/>
        <p:txBody>
          <a:bodyPr/>
          <a:lstStyle>
            <a:lvl1pPr>
              <a:defRPr/>
            </a:lvl1pPr>
          </a:lstStyle>
          <a:p>
            <a:pPr>
              <a:defRPr/>
            </a:pPr>
            <a:fld id="{5815CC19-F695-449B-856B-61F871C01889}" type="slidenum">
              <a:rPr lang="nb-NO"/>
              <a:pPr>
                <a:defRPr/>
              </a:pPr>
              <a:t>‹#›</a:t>
            </a:fld>
            <a:endParaRPr lang="nb-NO"/>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lvl1pPr>
              <a:defRPr/>
            </a:lvl1pPr>
          </a:lstStyle>
          <a:p>
            <a:pPr>
              <a:defRPr/>
            </a:pPr>
            <a:fld id="{E5307EC4-0014-425B-9A66-7F21A1F751DB}" type="datetimeFigureOut">
              <a:rPr lang="nb-NO"/>
              <a:pPr>
                <a:defRPr/>
              </a:pPr>
              <a:t>08.02.2012</a:t>
            </a:fld>
            <a:endParaRPr lang="nb-NO"/>
          </a:p>
        </p:txBody>
      </p:sp>
      <p:sp>
        <p:nvSpPr>
          <p:cNvPr id="5" name="Plassholder for bunntekst 4"/>
          <p:cNvSpPr>
            <a:spLocks noGrp="1"/>
          </p:cNvSpPr>
          <p:nvPr>
            <p:ph type="ftr" sz="quarter" idx="11"/>
          </p:nvPr>
        </p:nvSpPr>
        <p:spPr/>
        <p:txBody>
          <a:bodyPr/>
          <a:lstStyle>
            <a:lvl1pPr>
              <a:defRPr/>
            </a:lvl1pPr>
          </a:lstStyle>
          <a:p>
            <a:pPr>
              <a:defRPr/>
            </a:pPr>
            <a:endParaRPr lang="nb-NO"/>
          </a:p>
        </p:txBody>
      </p:sp>
      <p:sp>
        <p:nvSpPr>
          <p:cNvPr id="6" name="Plassholder for lysbildenummer 5"/>
          <p:cNvSpPr>
            <a:spLocks noGrp="1"/>
          </p:cNvSpPr>
          <p:nvPr>
            <p:ph type="sldNum" sz="quarter" idx="12"/>
          </p:nvPr>
        </p:nvSpPr>
        <p:spPr/>
        <p:txBody>
          <a:bodyPr/>
          <a:lstStyle>
            <a:lvl1pPr>
              <a:defRPr/>
            </a:lvl1pPr>
          </a:lstStyle>
          <a:p>
            <a:pPr>
              <a:defRPr/>
            </a:pPr>
            <a:fld id="{DE927922-2422-480F-A8DF-73E8513A5497}" type="slidenum">
              <a:rPr lang="nb-NO"/>
              <a:pPr>
                <a:defRPr/>
              </a:pPr>
              <a:t>‹#›</a:t>
            </a:fld>
            <a:endParaRPr lang="nb-NO"/>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lvl1pPr>
              <a:defRPr/>
            </a:lvl1pPr>
          </a:lstStyle>
          <a:p>
            <a:pPr>
              <a:defRPr/>
            </a:pPr>
            <a:fld id="{CA1DC770-E08B-416B-AD7F-4606B73F7D8C}" type="datetimeFigureOut">
              <a:rPr lang="nb-NO"/>
              <a:pPr>
                <a:defRPr/>
              </a:pPr>
              <a:t>08.02.2012</a:t>
            </a:fld>
            <a:endParaRPr lang="nb-NO"/>
          </a:p>
        </p:txBody>
      </p:sp>
      <p:sp>
        <p:nvSpPr>
          <p:cNvPr id="5" name="Plassholder for bunntekst 4"/>
          <p:cNvSpPr>
            <a:spLocks noGrp="1"/>
          </p:cNvSpPr>
          <p:nvPr>
            <p:ph type="ftr" sz="quarter" idx="11"/>
          </p:nvPr>
        </p:nvSpPr>
        <p:spPr/>
        <p:txBody>
          <a:bodyPr/>
          <a:lstStyle>
            <a:lvl1pPr>
              <a:defRPr/>
            </a:lvl1pPr>
          </a:lstStyle>
          <a:p>
            <a:pPr>
              <a:defRPr/>
            </a:pPr>
            <a:endParaRPr lang="nb-NO"/>
          </a:p>
        </p:txBody>
      </p:sp>
      <p:sp>
        <p:nvSpPr>
          <p:cNvPr id="6" name="Plassholder for lysbildenummer 5"/>
          <p:cNvSpPr>
            <a:spLocks noGrp="1"/>
          </p:cNvSpPr>
          <p:nvPr>
            <p:ph type="sldNum" sz="quarter" idx="12"/>
          </p:nvPr>
        </p:nvSpPr>
        <p:spPr/>
        <p:txBody>
          <a:bodyPr/>
          <a:lstStyle>
            <a:lvl1pPr>
              <a:defRPr/>
            </a:lvl1pPr>
          </a:lstStyle>
          <a:p>
            <a:pPr>
              <a:defRPr/>
            </a:pPr>
            <a:fld id="{FC807180-3822-48B0-ABFA-7D8E39C2BC16}" type="slidenum">
              <a:rPr lang="nb-NO"/>
              <a:pPr>
                <a:defRPr/>
              </a:pPr>
              <a:t>‹#›</a:t>
            </a:fld>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lvl1pPr>
              <a:defRPr/>
            </a:lvl1pPr>
          </a:lstStyle>
          <a:p>
            <a:pPr>
              <a:defRPr/>
            </a:pPr>
            <a:fld id="{6DC1D3BF-B396-4965-A792-E6E69EE98E36}" type="datetimeFigureOut">
              <a:rPr lang="nb-NO"/>
              <a:pPr>
                <a:defRPr/>
              </a:pPr>
              <a:t>08.02.2012</a:t>
            </a:fld>
            <a:endParaRPr lang="nb-NO"/>
          </a:p>
        </p:txBody>
      </p:sp>
      <p:sp>
        <p:nvSpPr>
          <p:cNvPr id="5" name="Plassholder for bunntekst 4"/>
          <p:cNvSpPr>
            <a:spLocks noGrp="1"/>
          </p:cNvSpPr>
          <p:nvPr>
            <p:ph type="ftr" sz="quarter" idx="11"/>
          </p:nvPr>
        </p:nvSpPr>
        <p:spPr/>
        <p:txBody>
          <a:bodyPr/>
          <a:lstStyle>
            <a:lvl1pPr>
              <a:defRPr/>
            </a:lvl1pPr>
          </a:lstStyle>
          <a:p>
            <a:pPr>
              <a:defRPr/>
            </a:pPr>
            <a:endParaRPr lang="nb-NO"/>
          </a:p>
        </p:txBody>
      </p:sp>
      <p:sp>
        <p:nvSpPr>
          <p:cNvPr id="6" name="Plassholder for lysbildenummer 5"/>
          <p:cNvSpPr>
            <a:spLocks noGrp="1"/>
          </p:cNvSpPr>
          <p:nvPr>
            <p:ph type="sldNum" sz="quarter" idx="12"/>
          </p:nvPr>
        </p:nvSpPr>
        <p:spPr/>
        <p:txBody>
          <a:bodyPr/>
          <a:lstStyle>
            <a:lvl1pPr>
              <a:defRPr/>
            </a:lvl1pPr>
          </a:lstStyle>
          <a:p>
            <a:pPr>
              <a:defRPr/>
            </a:pPr>
            <a:fld id="{0BB1CDA3-63C7-4D91-8D1E-CAA5A96CF5C8}" type="slidenum">
              <a:rPr lang="nb-NO"/>
              <a:pPr>
                <a:defRPr/>
              </a:pPr>
              <a:t>‹#›</a:t>
            </a:fld>
            <a:endParaRPr lang="nb-N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3"/>
          <p:cNvSpPr>
            <a:spLocks noGrp="1"/>
          </p:cNvSpPr>
          <p:nvPr>
            <p:ph type="dt" sz="half" idx="10"/>
          </p:nvPr>
        </p:nvSpPr>
        <p:spPr/>
        <p:txBody>
          <a:bodyPr/>
          <a:lstStyle>
            <a:lvl1pPr>
              <a:defRPr/>
            </a:lvl1pPr>
          </a:lstStyle>
          <a:p>
            <a:pPr>
              <a:defRPr/>
            </a:pPr>
            <a:fld id="{94575BBA-A1B5-4E53-B233-E5CF724C4A9F}" type="datetimeFigureOut">
              <a:rPr lang="nb-NO"/>
              <a:pPr>
                <a:defRPr/>
              </a:pPr>
              <a:t>08.02.2012</a:t>
            </a:fld>
            <a:endParaRPr lang="nb-NO"/>
          </a:p>
        </p:txBody>
      </p:sp>
      <p:sp>
        <p:nvSpPr>
          <p:cNvPr id="6" name="Plassholder for bunntekst 4"/>
          <p:cNvSpPr>
            <a:spLocks noGrp="1"/>
          </p:cNvSpPr>
          <p:nvPr>
            <p:ph type="ftr" sz="quarter" idx="11"/>
          </p:nvPr>
        </p:nvSpPr>
        <p:spPr/>
        <p:txBody>
          <a:bodyPr/>
          <a:lstStyle>
            <a:lvl1pPr>
              <a:defRPr/>
            </a:lvl1pPr>
          </a:lstStyle>
          <a:p>
            <a:pPr>
              <a:defRPr/>
            </a:pPr>
            <a:endParaRPr lang="nb-NO"/>
          </a:p>
        </p:txBody>
      </p:sp>
      <p:sp>
        <p:nvSpPr>
          <p:cNvPr id="7" name="Plassholder for lysbildenummer 5"/>
          <p:cNvSpPr>
            <a:spLocks noGrp="1"/>
          </p:cNvSpPr>
          <p:nvPr>
            <p:ph type="sldNum" sz="quarter" idx="12"/>
          </p:nvPr>
        </p:nvSpPr>
        <p:spPr/>
        <p:txBody>
          <a:bodyPr/>
          <a:lstStyle>
            <a:lvl1pPr>
              <a:defRPr/>
            </a:lvl1pPr>
          </a:lstStyle>
          <a:p>
            <a:pPr>
              <a:defRPr/>
            </a:pPr>
            <a:fld id="{84605B3C-1891-47C3-87F0-7F6BC6A61DFD}" type="slidenum">
              <a:rPr lang="nb-NO"/>
              <a:pPr>
                <a:defRPr/>
              </a:pPr>
              <a:t>‹#›</a:t>
            </a:fld>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3"/>
          <p:cNvSpPr>
            <a:spLocks noGrp="1"/>
          </p:cNvSpPr>
          <p:nvPr>
            <p:ph type="dt" sz="half" idx="10"/>
          </p:nvPr>
        </p:nvSpPr>
        <p:spPr/>
        <p:txBody>
          <a:bodyPr/>
          <a:lstStyle>
            <a:lvl1pPr>
              <a:defRPr/>
            </a:lvl1pPr>
          </a:lstStyle>
          <a:p>
            <a:pPr>
              <a:defRPr/>
            </a:pPr>
            <a:fld id="{F40CEB2B-9C71-4FE3-822B-24BE78B43C1E}" type="datetimeFigureOut">
              <a:rPr lang="nb-NO"/>
              <a:pPr>
                <a:defRPr/>
              </a:pPr>
              <a:t>08.02.2012</a:t>
            </a:fld>
            <a:endParaRPr lang="nb-NO"/>
          </a:p>
        </p:txBody>
      </p:sp>
      <p:sp>
        <p:nvSpPr>
          <p:cNvPr id="8" name="Plassholder for bunntekst 4"/>
          <p:cNvSpPr>
            <a:spLocks noGrp="1"/>
          </p:cNvSpPr>
          <p:nvPr>
            <p:ph type="ftr" sz="quarter" idx="11"/>
          </p:nvPr>
        </p:nvSpPr>
        <p:spPr/>
        <p:txBody>
          <a:bodyPr/>
          <a:lstStyle>
            <a:lvl1pPr>
              <a:defRPr/>
            </a:lvl1pPr>
          </a:lstStyle>
          <a:p>
            <a:pPr>
              <a:defRPr/>
            </a:pPr>
            <a:endParaRPr lang="nb-NO"/>
          </a:p>
        </p:txBody>
      </p:sp>
      <p:sp>
        <p:nvSpPr>
          <p:cNvPr id="9" name="Plassholder for lysbildenummer 5"/>
          <p:cNvSpPr>
            <a:spLocks noGrp="1"/>
          </p:cNvSpPr>
          <p:nvPr>
            <p:ph type="sldNum" sz="quarter" idx="12"/>
          </p:nvPr>
        </p:nvSpPr>
        <p:spPr/>
        <p:txBody>
          <a:bodyPr/>
          <a:lstStyle>
            <a:lvl1pPr>
              <a:defRPr/>
            </a:lvl1pPr>
          </a:lstStyle>
          <a:p>
            <a:pPr>
              <a:defRPr/>
            </a:pPr>
            <a:fld id="{2AEFBA67-C62E-49A1-9A6C-C3F58B66ABDD}" type="slidenum">
              <a:rPr lang="nb-NO"/>
              <a:pPr>
                <a:defRPr/>
              </a:pPr>
              <a:t>‹#›</a:t>
            </a:fld>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3"/>
          <p:cNvSpPr>
            <a:spLocks noGrp="1"/>
          </p:cNvSpPr>
          <p:nvPr>
            <p:ph type="dt" sz="half" idx="10"/>
          </p:nvPr>
        </p:nvSpPr>
        <p:spPr/>
        <p:txBody>
          <a:bodyPr/>
          <a:lstStyle>
            <a:lvl1pPr>
              <a:defRPr/>
            </a:lvl1pPr>
          </a:lstStyle>
          <a:p>
            <a:pPr>
              <a:defRPr/>
            </a:pPr>
            <a:fld id="{E0517C12-5F95-47C8-A5D8-D34A08D7FA42}" type="datetimeFigureOut">
              <a:rPr lang="nb-NO"/>
              <a:pPr>
                <a:defRPr/>
              </a:pPr>
              <a:t>08.02.2012</a:t>
            </a:fld>
            <a:endParaRPr lang="nb-NO"/>
          </a:p>
        </p:txBody>
      </p:sp>
      <p:sp>
        <p:nvSpPr>
          <p:cNvPr id="4" name="Plassholder for bunntekst 4"/>
          <p:cNvSpPr>
            <a:spLocks noGrp="1"/>
          </p:cNvSpPr>
          <p:nvPr>
            <p:ph type="ftr" sz="quarter" idx="11"/>
          </p:nvPr>
        </p:nvSpPr>
        <p:spPr/>
        <p:txBody>
          <a:bodyPr/>
          <a:lstStyle>
            <a:lvl1pPr>
              <a:defRPr/>
            </a:lvl1pPr>
          </a:lstStyle>
          <a:p>
            <a:pPr>
              <a:defRPr/>
            </a:pPr>
            <a:endParaRPr lang="nb-NO"/>
          </a:p>
        </p:txBody>
      </p:sp>
      <p:sp>
        <p:nvSpPr>
          <p:cNvPr id="5" name="Plassholder for lysbildenummer 5"/>
          <p:cNvSpPr>
            <a:spLocks noGrp="1"/>
          </p:cNvSpPr>
          <p:nvPr>
            <p:ph type="sldNum" sz="quarter" idx="12"/>
          </p:nvPr>
        </p:nvSpPr>
        <p:spPr/>
        <p:txBody>
          <a:bodyPr/>
          <a:lstStyle>
            <a:lvl1pPr>
              <a:defRPr/>
            </a:lvl1pPr>
          </a:lstStyle>
          <a:p>
            <a:pPr>
              <a:defRPr/>
            </a:pPr>
            <a:fld id="{53D9FB1F-F0D4-40F1-93A4-2718018DC913}" type="slidenum">
              <a:rPr lang="nb-NO"/>
              <a:pPr>
                <a:defRPr/>
              </a:pPr>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3"/>
          <p:cNvSpPr>
            <a:spLocks noGrp="1"/>
          </p:cNvSpPr>
          <p:nvPr>
            <p:ph type="dt" sz="half" idx="10"/>
          </p:nvPr>
        </p:nvSpPr>
        <p:spPr/>
        <p:txBody>
          <a:bodyPr/>
          <a:lstStyle>
            <a:lvl1pPr>
              <a:defRPr/>
            </a:lvl1pPr>
          </a:lstStyle>
          <a:p>
            <a:pPr>
              <a:defRPr/>
            </a:pPr>
            <a:fld id="{1C467A6E-5B7D-45EA-930B-609ABB684E8A}" type="datetimeFigureOut">
              <a:rPr lang="nb-NO"/>
              <a:pPr>
                <a:defRPr/>
              </a:pPr>
              <a:t>08.02.2012</a:t>
            </a:fld>
            <a:endParaRPr lang="nb-NO"/>
          </a:p>
        </p:txBody>
      </p:sp>
      <p:sp>
        <p:nvSpPr>
          <p:cNvPr id="3" name="Plassholder for bunntekst 4"/>
          <p:cNvSpPr>
            <a:spLocks noGrp="1"/>
          </p:cNvSpPr>
          <p:nvPr>
            <p:ph type="ftr" sz="quarter" idx="11"/>
          </p:nvPr>
        </p:nvSpPr>
        <p:spPr/>
        <p:txBody>
          <a:bodyPr/>
          <a:lstStyle>
            <a:lvl1pPr>
              <a:defRPr/>
            </a:lvl1pPr>
          </a:lstStyle>
          <a:p>
            <a:pPr>
              <a:defRPr/>
            </a:pPr>
            <a:endParaRPr lang="nb-NO"/>
          </a:p>
        </p:txBody>
      </p:sp>
      <p:sp>
        <p:nvSpPr>
          <p:cNvPr id="4" name="Plassholder for lysbildenummer 5"/>
          <p:cNvSpPr>
            <a:spLocks noGrp="1"/>
          </p:cNvSpPr>
          <p:nvPr>
            <p:ph type="sldNum" sz="quarter" idx="12"/>
          </p:nvPr>
        </p:nvSpPr>
        <p:spPr/>
        <p:txBody>
          <a:bodyPr/>
          <a:lstStyle>
            <a:lvl1pPr>
              <a:defRPr/>
            </a:lvl1pPr>
          </a:lstStyle>
          <a:p>
            <a:pPr>
              <a:defRPr/>
            </a:pPr>
            <a:fld id="{6FE7F668-FDBC-424D-B1DA-3982FBE0A0F3}" type="slidenum">
              <a:rPr lang="nb-NO"/>
              <a:pPr>
                <a:defRPr/>
              </a:pPr>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3"/>
          <p:cNvSpPr>
            <a:spLocks noGrp="1"/>
          </p:cNvSpPr>
          <p:nvPr>
            <p:ph type="dt" sz="half" idx="10"/>
          </p:nvPr>
        </p:nvSpPr>
        <p:spPr/>
        <p:txBody>
          <a:bodyPr/>
          <a:lstStyle>
            <a:lvl1pPr>
              <a:defRPr/>
            </a:lvl1pPr>
          </a:lstStyle>
          <a:p>
            <a:pPr>
              <a:defRPr/>
            </a:pPr>
            <a:fld id="{24D08053-87B0-42A1-84CF-D34E8B801248}" type="datetimeFigureOut">
              <a:rPr lang="nb-NO"/>
              <a:pPr>
                <a:defRPr/>
              </a:pPr>
              <a:t>08.02.2012</a:t>
            </a:fld>
            <a:endParaRPr lang="nb-NO"/>
          </a:p>
        </p:txBody>
      </p:sp>
      <p:sp>
        <p:nvSpPr>
          <p:cNvPr id="6" name="Plassholder for bunntekst 4"/>
          <p:cNvSpPr>
            <a:spLocks noGrp="1"/>
          </p:cNvSpPr>
          <p:nvPr>
            <p:ph type="ftr" sz="quarter" idx="11"/>
          </p:nvPr>
        </p:nvSpPr>
        <p:spPr/>
        <p:txBody>
          <a:bodyPr/>
          <a:lstStyle>
            <a:lvl1pPr>
              <a:defRPr/>
            </a:lvl1pPr>
          </a:lstStyle>
          <a:p>
            <a:pPr>
              <a:defRPr/>
            </a:pPr>
            <a:endParaRPr lang="nb-NO"/>
          </a:p>
        </p:txBody>
      </p:sp>
      <p:sp>
        <p:nvSpPr>
          <p:cNvPr id="7" name="Plassholder for lysbildenummer 5"/>
          <p:cNvSpPr>
            <a:spLocks noGrp="1"/>
          </p:cNvSpPr>
          <p:nvPr>
            <p:ph type="sldNum" sz="quarter" idx="12"/>
          </p:nvPr>
        </p:nvSpPr>
        <p:spPr/>
        <p:txBody>
          <a:bodyPr/>
          <a:lstStyle>
            <a:lvl1pPr>
              <a:defRPr/>
            </a:lvl1pPr>
          </a:lstStyle>
          <a:p>
            <a:pPr>
              <a:defRPr/>
            </a:pPr>
            <a:fld id="{A5AD1C0B-4AA8-4810-AFE9-6EB70ED9B2AF}" type="slidenum">
              <a:rPr lang="nb-NO"/>
              <a:pPr>
                <a:defRPr/>
              </a:pPr>
              <a:t>‹#›</a:t>
            </a:fld>
            <a:endParaRPr lang="nb-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3"/>
          <p:cNvSpPr>
            <a:spLocks noGrp="1"/>
          </p:cNvSpPr>
          <p:nvPr>
            <p:ph type="dt" sz="half" idx="10"/>
          </p:nvPr>
        </p:nvSpPr>
        <p:spPr/>
        <p:txBody>
          <a:bodyPr/>
          <a:lstStyle>
            <a:lvl1pPr>
              <a:defRPr/>
            </a:lvl1pPr>
          </a:lstStyle>
          <a:p>
            <a:pPr>
              <a:defRPr/>
            </a:pPr>
            <a:fld id="{8ED09C59-11CB-4352-8CF3-396E52049888}" type="datetimeFigureOut">
              <a:rPr lang="nb-NO"/>
              <a:pPr>
                <a:defRPr/>
              </a:pPr>
              <a:t>08.02.2012</a:t>
            </a:fld>
            <a:endParaRPr lang="nb-NO"/>
          </a:p>
        </p:txBody>
      </p:sp>
      <p:sp>
        <p:nvSpPr>
          <p:cNvPr id="6" name="Plassholder for bunntekst 4"/>
          <p:cNvSpPr>
            <a:spLocks noGrp="1"/>
          </p:cNvSpPr>
          <p:nvPr>
            <p:ph type="ftr" sz="quarter" idx="11"/>
          </p:nvPr>
        </p:nvSpPr>
        <p:spPr/>
        <p:txBody>
          <a:bodyPr/>
          <a:lstStyle>
            <a:lvl1pPr>
              <a:defRPr/>
            </a:lvl1pPr>
          </a:lstStyle>
          <a:p>
            <a:pPr>
              <a:defRPr/>
            </a:pPr>
            <a:endParaRPr lang="nb-NO"/>
          </a:p>
        </p:txBody>
      </p:sp>
      <p:sp>
        <p:nvSpPr>
          <p:cNvPr id="7" name="Plassholder for lysbildenummer 5"/>
          <p:cNvSpPr>
            <a:spLocks noGrp="1"/>
          </p:cNvSpPr>
          <p:nvPr>
            <p:ph type="sldNum" sz="quarter" idx="12"/>
          </p:nvPr>
        </p:nvSpPr>
        <p:spPr/>
        <p:txBody>
          <a:bodyPr/>
          <a:lstStyle>
            <a:lvl1pPr>
              <a:defRPr/>
            </a:lvl1pPr>
          </a:lstStyle>
          <a:p>
            <a:pPr>
              <a:defRPr/>
            </a:pPr>
            <a:fld id="{9D0C460F-3F20-43FF-9A5C-B57566916123}" type="slidenum">
              <a:rPr lang="nb-NO"/>
              <a:pPr>
                <a:defRPr/>
              </a:pPr>
              <a:t>‹#›</a:t>
            </a:fld>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Plassholder for tit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b-NO" smtClean="0"/>
              <a:t>Klikk for å redigere tittelstil</a:t>
            </a:r>
          </a:p>
        </p:txBody>
      </p:sp>
      <p:sp>
        <p:nvSpPr>
          <p:cNvPr id="1027" name="Plassholder f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p>
        </p:txBody>
      </p:sp>
      <p:sp>
        <p:nvSpPr>
          <p:cNvPr id="4" name="Plassholder for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D088EE24-0F49-4E4F-B546-08FB3C7B511B}" type="datetimeFigureOut">
              <a:rPr lang="nb-NO"/>
              <a:pPr>
                <a:defRPr/>
              </a:pPr>
              <a:t>08.02.2012</a:t>
            </a:fld>
            <a:endParaRPr lang="nb-NO"/>
          </a:p>
        </p:txBody>
      </p:sp>
      <p:sp>
        <p:nvSpPr>
          <p:cNvPr id="5" name="Plassholder for bunn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nb-NO"/>
          </a:p>
        </p:txBody>
      </p:sp>
      <p:sp>
        <p:nvSpPr>
          <p:cNvPr id="6" name="Plassholder for lysbilde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E45D2550-BF30-4239-BFC7-B2AE35200B63}" type="slidenum">
              <a:rPr lang="nb-NO"/>
              <a:pPr>
                <a:defRPr/>
              </a:pPr>
              <a:t>‹#›</a:t>
            </a:fld>
            <a:endParaRPr lang="nb-NO"/>
          </a:p>
        </p:txBody>
      </p:sp>
    </p:spTree>
  </p:cSld>
  <p:clrMap bg1="lt1" tx1="dk1" bg2="lt2" tx2="dk2" accent1="accent1" accent2="accent2" accent3="accent3" accent4="accent4" accent5="accent5" accent6="accent6" hlink="hlink" folHlink="folHlink"/>
  <p:sldLayoutIdLst>
    <p:sldLayoutId id="2147483681" r:id="rId1"/>
    <p:sldLayoutId id="2147483680" r:id="rId2"/>
    <p:sldLayoutId id="2147483679" r:id="rId3"/>
    <p:sldLayoutId id="2147483678" r:id="rId4"/>
    <p:sldLayoutId id="2147483677" r:id="rId5"/>
    <p:sldLayoutId id="2147483676" r:id="rId6"/>
    <p:sldLayoutId id="2147483675" r:id="rId7"/>
    <p:sldLayoutId id="2147483674" r:id="rId8"/>
    <p:sldLayoutId id="2147483673" r:id="rId9"/>
    <p:sldLayoutId id="2147483672" r:id="rId10"/>
    <p:sldLayoutId id="214748367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6096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b-NO" smtClean="0"/>
              <a:t>Klikk for å redigere tittelstil</a:t>
            </a:r>
            <a:endParaRPr lang="en-US" smtClean="0"/>
          </a:p>
        </p:txBody>
      </p:sp>
      <p:sp>
        <p:nvSpPr>
          <p:cNvPr id="13315" name="Rectangle 3"/>
          <p:cNvSpPr>
            <a:spLocks noGrp="1" noChangeArrowheads="1"/>
          </p:cNvSpPr>
          <p:nvPr>
            <p:ph type="body" idx="1"/>
          </p:nvPr>
        </p:nvSpPr>
        <p:spPr bwMode="auto">
          <a:xfrm>
            <a:off x="457200" y="1981200"/>
            <a:ext cx="75438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smtClean="0"/>
          </a:p>
        </p:txBody>
      </p:sp>
      <p:sp>
        <p:nvSpPr>
          <p:cNvPr id="1032" name="Text Box 8"/>
          <p:cNvSpPr txBox="1">
            <a:spLocks noChangeArrowheads="1"/>
          </p:cNvSpPr>
          <p:nvPr/>
        </p:nvSpPr>
        <p:spPr bwMode="auto">
          <a:xfrm rot="-5400000">
            <a:off x="8440737" y="2947988"/>
            <a:ext cx="549275" cy="457200"/>
          </a:xfrm>
          <a:prstGeom prst="rect">
            <a:avLst/>
          </a:prstGeom>
          <a:noFill/>
          <a:ln w="9525">
            <a:noFill/>
            <a:miter lim="800000"/>
            <a:headEnd/>
            <a:tailEnd/>
          </a:ln>
          <a:effectLst/>
        </p:spPr>
        <p:txBody>
          <a:bodyPr vert="eaVert">
            <a:spAutoFit/>
          </a:bodyPr>
          <a:lstStyle/>
          <a:p>
            <a:pPr eaLnBrk="0" hangingPunct="0">
              <a:defRPr/>
            </a:pPr>
            <a:endParaRPr lang="nb-NO" sz="2400">
              <a:solidFill>
                <a:srgbClr val="000000"/>
              </a:solidFill>
              <a:latin typeface="+mn-lt"/>
              <a:ea typeface="ＭＳ Ｐゴシック" pitchFamily="-97" charset="-128"/>
            </a:endParaRPr>
          </a:p>
        </p:txBody>
      </p:sp>
      <p:sp>
        <p:nvSpPr>
          <p:cNvPr id="1033" name="Rectangle 9"/>
          <p:cNvSpPr>
            <a:spLocks noChangeArrowheads="1"/>
          </p:cNvSpPr>
          <p:nvPr/>
        </p:nvSpPr>
        <p:spPr bwMode="auto">
          <a:xfrm rot="-5400000">
            <a:off x="7772400" y="5334000"/>
            <a:ext cx="1981200" cy="457200"/>
          </a:xfrm>
          <a:prstGeom prst="rect">
            <a:avLst/>
          </a:prstGeom>
          <a:noFill/>
          <a:ln w="9525">
            <a:noFill/>
            <a:miter lim="800000"/>
            <a:headEnd/>
            <a:tailEnd/>
          </a:ln>
          <a:effectLst/>
        </p:spPr>
        <p:txBody>
          <a:bodyPr anchor="ctr"/>
          <a:lstStyle/>
          <a:p>
            <a:pPr eaLnBrk="0" hangingPunct="0">
              <a:defRPr/>
            </a:pPr>
            <a:endParaRPr lang="nb-NO" sz="900" b="1">
              <a:solidFill>
                <a:srgbClr val="001A58"/>
              </a:solidFill>
              <a:latin typeface="+mn-lt"/>
              <a:ea typeface="ＭＳ Ｐゴシック" pitchFamily="-97" charset="-128"/>
            </a:endParaRPr>
          </a:p>
        </p:txBody>
      </p:sp>
      <p:pic>
        <p:nvPicPr>
          <p:cNvPr id="13318" name="Picture 8" descr="ks_ppt_underlag_06.png"/>
          <p:cNvPicPr>
            <a:picLocks noChangeAspect="1"/>
          </p:cNvPicPr>
          <p:nvPr/>
        </p:nvPicPr>
        <p:blipFill>
          <a:blip r:embed="rId6"/>
          <a:srcRect/>
          <a:stretch>
            <a:fillRect/>
          </a:stretch>
        </p:blipFill>
        <p:spPr bwMode="auto">
          <a:xfrm>
            <a:off x="8288338" y="0"/>
            <a:ext cx="855662"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4" r:id="rId1"/>
    <p:sldLayoutId id="2147483682" r:id="rId2"/>
    <p:sldLayoutId id="2147483695" r:id="rId3"/>
    <p:sldLayoutId id="2147483696" r:id="rId4"/>
  </p:sldLayoutIdLst>
  <p:hf sldNum="0" hdr="0" dt="0"/>
  <p:txStyles>
    <p:titleStyle>
      <a:lvl1pPr algn="l" rtl="0" fontAlgn="base">
        <a:spcBef>
          <a:spcPct val="0"/>
        </a:spcBef>
        <a:spcAft>
          <a:spcPct val="0"/>
        </a:spcAft>
        <a:defRPr sz="3600">
          <a:solidFill>
            <a:schemeClr val="tx2"/>
          </a:solidFill>
          <a:latin typeface="+mj-lt"/>
          <a:ea typeface="ＭＳ Ｐゴシック" pitchFamily="-97" charset="-128"/>
          <a:cs typeface="ＭＳ Ｐゴシック"/>
        </a:defRPr>
      </a:lvl1pPr>
      <a:lvl2pPr algn="l" rtl="0" fontAlgn="base">
        <a:spcBef>
          <a:spcPct val="0"/>
        </a:spcBef>
        <a:spcAft>
          <a:spcPct val="0"/>
        </a:spcAft>
        <a:defRPr sz="3600">
          <a:solidFill>
            <a:schemeClr val="tx2"/>
          </a:solidFill>
          <a:latin typeface="Helvetica" pitchFamily="37" charset="0"/>
          <a:ea typeface="ＭＳ Ｐゴシック" pitchFamily="-97" charset="-128"/>
          <a:cs typeface="ＭＳ Ｐゴシック"/>
        </a:defRPr>
      </a:lvl2pPr>
      <a:lvl3pPr algn="l" rtl="0" fontAlgn="base">
        <a:spcBef>
          <a:spcPct val="0"/>
        </a:spcBef>
        <a:spcAft>
          <a:spcPct val="0"/>
        </a:spcAft>
        <a:defRPr sz="3600">
          <a:solidFill>
            <a:schemeClr val="tx2"/>
          </a:solidFill>
          <a:latin typeface="Helvetica" pitchFamily="37" charset="0"/>
          <a:ea typeface="ＭＳ Ｐゴシック" pitchFamily="-97" charset="-128"/>
          <a:cs typeface="ＭＳ Ｐゴシック"/>
        </a:defRPr>
      </a:lvl3pPr>
      <a:lvl4pPr algn="l" rtl="0" fontAlgn="base">
        <a:spcBef>
          <a:spcPct val="0"/>
        </a:spcBef>
        <a:spcAft>
          <a:spcPct val="0"/>
        </a:spcAft>
        <a:defRPr sz="3600">
          <a:solidFill>
            <a:schemeClr val="tx2"/>
          </a:solidFill>
          <a:latin typeface="Helvetica" pitchFamily="37" charset="0"/>
          <a:ea typeface="ＭＳ Ｐゴシック" pitchFamily="-97" charset="-128"/>
          <a:cs typeface="ＭＳ Ｐゴシック"/>
        </a:defRPr>
      </a:lvl4pPr>
      <a:lvl5pPr algn="l" rtl="0" fontAlgn="base">
        <a:spcBef>
          <a:spcPct val="0"/>
        </a:spcBef>
        <a:spcAft>
          <a:spcPct val="0"/>
        </a:spcAft>
        <a:defRPr sz="3600">
          <a:solidFill>
            <a:schemeClr val="tx2"/>
          </a:solidFill>
          <a:latin typeface="Helvetica" pitchFamily="37" charset="0"/>
          <a:ea typeface="ＭＳ Ｐゴシック" pitchFamily="-97" charset="-128"/>
          <a:cs typeface="ＭＳ Ｐゴシック"/>
        </a:defRPr>
      </a:lvl5pPr>
      <a:lvl6pPr marL="457200" algn="l" rtl="0" eaLnBrk="1" fontAlgn="base" hangingPunct="1">
        <a:spcBef>
          <a:spcPct val="0"/>
        </a:spcBef>
        <a:spcAft>
          <a:spcPct val="0"/>
        </a:spcAft>
        <a:defRPr sz="3600">
          <a:solidFill>
            <a:schemeClr val="tx2"/>
          </a:solidFill>
          <a:latin typeface="Helvetica" pitchFamily="37" charset="0"/>
        </a:defRPr>
      </a:lvl6pPr>
      <a:lvl7pPr marL="914400" algn="l" rtl="0" eaLnBrk="1" fontAlgn="base" hangingPunct="1">
        <a:spcBef>
          <a:spcPct val="0"/>
        </a:spcBef>
        <a:spcAft>
          <a:spcPct val="0"/>
        </a:spcAft>
        <a:defRPr sz="3600">
          <a:solidFill>
            <a:schemeClr val="tx2"/>
          </a:solidFill>
          <a:latin typeface="Helvetica" pitchFamily="37" charset="0"/>
        </a:defRPr>
      </a:lvl7pPr>
      <a:lvl8pPr marL="1371600" algn="l" rtl="0" eaLnBrk="1" fontAlgn="base" hangingPunct="1">
        <a:spcBef>
          <a:spcPct val="0"/>
        </a:spcBef>
        <a:spcAft>
          <a:spcPct val="0"/>
        </a:spcAft>
        <a:defRPr sz="3600">
          <a:solidFill>
            <a:schemeClr val="tx2"/>
          </a:solidFill>
          <a:latin typeface="Helvetica" pitchFamily="37" charset="0"/>
        </a:defRPr>
      </a:lvl8pPr>
      <a:lvl9pPr marL="1828800" algn="l" rtl="0" eaLnBrk="1" fontAlgn="base" hangingPunct="1">
        <a:spcBef>
          <a:spcPct val="0"/>
        </a:spcBef>
        <a:spcAft>
          <a:spcPct val="0"/>
        </a:spcAft>
        <a:defRPr sz="3600">
          <a:solidFill>
            <a:schemeClr val="tx2"/>
          </a:solidFill>
          <a:latin typeface="Helvetica" pitchFamily="37" charset="0"/>
        </a:defRPr>
      </a:lvl9pPr>
    </p:titleStyle>
    <p:bodyStyle>
      <a:lvl1pPr marL="342900" indent="-342900" algn="l" rtl="0" fontAlgn="base">
        <a:spcBef>
          <a:spcPct val="20000"/>
        </a:spcBef>
        <a:spcAft>
          <a:spcPct val="0"/>
        </a:spcAft>
        <a:buChar char="•"/>
        <a:defRPr sz="2800">
          <a:solidFill>
            <a:schemeClr val="tx1"/>
          </a:solidFill>
          <a:latin typeface="+mn-lt"/>
          <a:ea typeface="ＭＳ Ｐゴシック" pitchFamily="-97" charset="-128"/>
          <a:cs typeface="ＭＳ Ｐゴシック"/>
        </a:defRPr>
      </a:lvl1pPr>
      <a:lvl2pPr marL="742950" indent="-285750" algn="l" rtl="0" fontAlgn="base">
        <a:spcBef>
          <a:spcPct val="20000"/>
        </a:spcBef>
        <a:spcAft>
          <a:spcPct val="0"/>
        </a:spcAft>
        <a:buChar char="–"/>
        <a:defRPr sz="2800">
          <a:solidFill>
            <a:schemeClr val="tx1"/>
          </a:solidFill>
          <a:latin typeface="+mn-lt"/>
          <a:ea typeface="ＭＳ Ｐゴシック" pitchFamily="37" charset="-128"/>
          <a:cs typeface="ＭＳ Ｐゴシック"/>
        </a:defRPr>
      </a:lvl2pPr>
      <a:lvl3pPr marL="1143000" indent="-228600" algn="l" rtl="0" fontAlgn="base">
        <a:spcBef>
          <a:spcPct val="20000"/>
        </a:spcBef>
        <a:spcAft>
          <a:spcPct val="0"/>
        </a:spcAft>
        <a:buChar char="•"/>
        <a:defRPr sz="2400">
          <a:solidFill>
            <a:schemeClr val="tx1"/>
          </a:solidFill>
          <a:latin typeface="+mn-lt"/>
          <a:ea typeface="ＭＳ Ｐゴシック" pitchFamily="37" charset="-128"/>
          <a:cs typeface="ＭＳ Ｐゴシック"/>
        </a:defRPr>
      </a:lvl3pPr>
      <a:lvl4pPr marL="1600200" indent="-228600" algn="l" rtl="0" fontAlgn="base">
        <a:spcBef>
          <a:spcPct val="20000"/>
        </a:spcBef>
        <a:spcAft>
          <a:spcPct val="0"/>
        </a:spcAft>
        <a:buChar char="–"/>
        <a:defRPr sz="2000">
          <a:solidFill>
            <a:schemeClr val="tx1"/>
          </a:solidFill>
          <a:latin typeface="+mn-lt"/>
          <a:ea typeface="ＭＳ Ｐゴシック" pitchFamily="37" charset="-128"/>
          <a:cs typeface="ＭＳ Ｐゴシック"/>
        </a:defRPr>
      </a:lvl4pPr>
      <a:lvl5pPr marL="2057400" indent="-228600" algn="l" rtl="0" fontAlgn="base">
        <a:spcBef>
          <a:spcPct val="20000"/>
        </a:spcBef>
        <a:spcAft>
          <a:spcPct val="0"/>
        </a:spcAft>
        <a:buChar char="»"/>
        <a:defRPr sz="2000">
          <a:solidFill>
            <a:schemeClr val="tx1"/>
          </a:solidFill>
          <a:latin typeface="+mn-lt"/>
          <a:ea typeface="ＭＳ Ｐゴシック" pitchFamily="37" charset="-128"/>
          <a:cs typeface="ＭＳ Ｐゴシック"/>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pitchFamily="37"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pitchFamily="37"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pitchFamily="37"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pitchFamily="3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434" name="Plassholder for tit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b-NO" smtClean="0"/>
              <a:t>Klikk for å redigere tittelstil</a:t>
            </a:r>
          </a:p>
        </p:txBody>
      </p:sp>
      <p:sp>
        <p:nvSpPr>
          <p:cNvPr id="18435" name="Plassholder f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p>
        </p:txBody>
      </p:sp>
      <p:sp>
        <p:nvSpPr>
          <p:cNvPr id="4" name="Plassholder for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prstClr val="black">
                    <a:tint val="75000"/>
                  </a:prstClr>
                </a:solidFill>
                <a:latin typeface="+mn-lt"/>
              </a:defRPr>
            </a:lvl1pPr>
          </a:lstStyle>
          <a:p>
            <a:pPr>
              <a:defRPr/>
            </a:pPr>
            <a:fld id="{D98A36CD-C97F-4AE9-8D90-E9C7265FDF22}" type="datetimeFigureOut">
              <a:rPr lang="nb-NO"/>
              <a:pPr>
                <a:defRPr/>
              </a:pPr>
              <a:t>08.02.2012</a:t>
            </a:fld>
            <a:endParaRPr lang="nb-NO"/>
          </a:p>
        </p:txBody>
      </p:sp>
      <p:sp>
        <p:nvSpPr>
          <p:cNvPr id="5" name="Plassholder for bunn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defRPr>
            </a:lvl1pPr>
          </a:lstStyle>
          <a:p>
            <a:pPr>
              <a:defRPr/>
            </a:pPr>
            <a:endParaRPr lang="nb-NO"/>
          </a:p>
        </p:txBody>
      </p:sp>
      <p:sp>
        <p:nvSpPr>
          <p:cNvPr id="6" name="Plassholder for lysbilde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prstClr val="black">
                    <a:tint val="75000"/>
                  </a:prstClr>
                </a:solidFill>
                <a:latin typeface="+mn-lt"/>
              </a:defRPr>
            </a:lvl1pPr>
          </a:lstStyle>
          <a:p>
            <a:pPr>
              <a:defRPr/>
            </a:pPr>
            <a:fld id="{46790789-38BC-4768-9A82-4564AA95CE78}" type="slidenum">
              <a:rPr lang="nb-NO"/>
              <a:pPr>
                <a:defRPr/>
              </a:pPr>
              <a:t>‹#›</a:t>
            </a:fld>
            <a:endParaRPr lang="nb-NO"/>
          </a:p>
        </p:txBody>
      </p:sp>
    </p:spTree>
  </p:cSld>
  <p:clrMap bg1="lt1" tx1="dk1" bg2="lt2" tx2="dk2" accent1="accent1" accent2="accent2" accent3="accent3" accent4="accent4" accent5="accent5" accent6="accent6" hlink="hlink" folHlink="folHlink"/>
  <p:sldLayoutIdLst>
    <p:sldLayoutId id="2147483693" r:id="rId1"/>
    <p:sldLayoutId id="2147483692" r:id="rId2"/>
    <p:sldLayoutId id="2147483691" r:id="rId3"/>
    <p:sldLayoutId id="2147483690" r:id="rId4"/>
    <p:sldLayoutId id="2147483689" r:id="rId5"/>
    <p:sldLayoutId id="2147483688" r:id="rId6"/>
    <p:sldLayoutId id="2147483687" r:id="rId7"/>
    <p:sldLayoutId id="2147483686" r:id="rId8"/>
    <p:sldLayoutId id="2147483685" r:id="rId9"/>
    <p:sldLayoutId id="2147483684" r:id="rId10"/>
    <p:sldLayoutId id="2147483683"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tel 1"/>
          <p:cNvSpPr>
            <a:spLocks noGrp="1"/>
          </p:cNvSpPr>
          <p:nvPr>
            <p:ph type="ctrTitle"/>
          </p:nvPr>
        </p:nvSpPr>
        <p:spPr/>
        <p:txBody>
          <a:bodyPr/>
          <a:lstStyle/>
          <a:p>
            <a:r>
              <a:rPr lang="nb-NO" smtClean="0"/>
              <a:t>Tredje kveld Folkevalgtopplæring 2012</a:t>
            </a:r>
          </a:p>
        </p:txBody>
      </p:sp>
      <p:sp>
        <p:nvSpPr>
          <p:cNvPr id="3" name="Undertittel 2"/>
          <p:cNvSpPr>
            <a:spLocks noGrp="1"/>
          </p:cNvSpPr>
          <p:nvPr>
            <p:ph type="subTitle" idx="1"/>
          </p:nvPr>
        </p:nvSpPr>
        <p:spPr/>
        <p:txBody>
          <a:bodyPr rtlCol="0">
            <a:normAutofit/>
          </a:bodyPr>
          <a:lstStyle/>
          <a:p>
            <a:pPr fontAlgn="auto">
              <a:spcAft>
                <a:spcPts val="0"/>
              </a:spcAft>
              <a:buFont typeface="Arial" pitchFamily="34" charset="0"/>
              <a:buNone/>
              <a:defRPr/>
            </a:pPr>
            <a:r>
              <a:rPr lang="nb-NO" dirty="0" smtClean="0"/>
              <a:t>Hvor mye kan bydelspolitikere påvirke lokalpolitikken?</a:t>
            </a:r>
            <a:endParaRPr lang="nb-NO"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p:txBody>
          <a:bodyPr/>
          <a:lstStyle/>
          <a:p>
            <a:r>
              <a:rPr lang="nb-NO" smtClean="0">
                <a:ea typeface="ＭＳ Ｐゴシック"/>
              </a:rPr>
              <a:t>Årshjul </a:t>
            </a:r>
            <a:r>
              <a:rPr lang="nb-NO" sz="3200" b="1" smtClean="0">
                <a:ea typeface="ＭＳ Ｐゴシック"/>
              </a:rPr>
              <a:t>(eksempel)</a:t>
            </a:r>
          </a:p>
        </p:txBody>
      </p:sp>
      <p:pic>
        <p:nvPicPr>
          <p:cNvPr id="41986" name="Picture 3" descr="aarshjulet_big"/>
          <p:cNvPicPr>
            <a:picLocks noGrp="1" noChangeAspect="1" noChangeArrowheads="1"/>
          </p:cNvPicPr>
          <p:nvPr>
            <p:ph idx="1"/>
          </p:nvPr>
        </p:nvPicPr>
        <p:blipFill>
          <a:blip r:embed="rId3"/>
          <a:srcRect/>
          <a:stretch>
            <a:fillRect/>
          </a:stretch>
        </p:blipFill>
        <p:spPr>
          <a:xfrm>
            <a:off x="1816100" y="1825625"/>
            <a:ext cx="3875088" cy="3525838"/>
          </a:xfrm>
          <a:solidFill>
            <a:srgbClr val="FFA814"/>
          </a:solidFill>
        </p:spPr>
      </p:pic>
      <p:sp>
        <p:nvSpPr>
          <p:cNvPr id="41987" name="Text Box 5"/>
          <p:cNvSpPr txBox="1">
            <a:spLocks noChangeArrowheads="1"/>
          </p:cNvSpPr>
          <p:nvPr/>
        </p:nvSpPr>
        <p:spPr bwMode="auto">
          <a:xfrm>
            <a:off x="6084888" y="1773238"/>
            <a:ext cx="1657350" cy="549275"/>
          </a:xfrm>
          <a:prstGeom prst="rect">
            <a:avLst/>
          </a:prstGeom>
          <a:noFill/>
          <a:ln w="9525">
            <a:noFill/>
            <a:miter lim="800000"/>
            <a:headEnd/>
            <a:tailEnd/>
          </a:ln>
        </p:spPr>
        <p:txBody>
          <a:bodyPr>
            <a:spAutoFit/>
          </a:bodyPr>
          <a:lstStyle/>
          <a:p>
            <a:r>
              <a:rPr lang="nb-NO" sz="1000">
                <a:solidFill>
                  <a:srgbClr val="000000"/>
                </a:solidFill>
                <a:ea typeface="ＭＳ Ｐゴシック"/>
                <a:cs typeface="ＭＳ Ｐゴシック"/>
              </a:rPr>
              <a:t>Tertialrapport/</a:t>
            </a:r>
          </a:p>
          <a:p>
            <a:r>
              <a:rPr lang="nb-NO" sz="1000">
                <a:solidFill>
                  <a:srgbClr val="000000"/>
                </a:solidFill>
                <a:ea typeface="ＭＳ Ｐゴシック"/>
                <a:cs typeface="ＭＳ Ｐゴシック"/>
              </a:rPr>
              <a:t>Årsrapport og årsregnskap pr 1.1</a:t>
            </a:r>
          </a:p>
        </p:txBody>
      </p:sp>
      <p:sp>
        <p:nvSpPr>
          <p:cNvPr id="41988" name="Text Box 6"/>
          <p:cNvSpPr txBox="1">
            <a:spLocks noChangeArrowheads="1"/>
          </p:cNvSpPr>
          <p:nvPr/>
        </p:nvSpPr>
        <p:spPr bwMode="auto">
          <a:xfrm>
            <a:off x="6467475" y="2655888"/>
            <a:ext cx="1565275" cy="701675"/>
          </a:xfrm>
          <a:prstGeom prst="rect">
            <a:avLst/>
          </a:prstGeom>
          <a:noFill/>
          <a:ln w="9525">
            <a:noFill/>
            <a:miter lim="800000"/>
            <a:headEnd/>
            <a:tailEnd/>
          </a:ln>
        </p:spPr>
        <p:txBody>
          <a:bodyPr wrap="none">
            <a:spAutoFit/>
          </a:bodyPr>
          <a:lstStyle/>
          <a:p>
            <a:r>
              <a:rPr lang="nb-NO" sz="1000">
                <a:solidFill>
                  <a:srgbClr val="000000"/>
                </a:solidFill>
                <a:ea typeface="ＭＳ Ｐゴシック"/>
                <a:cs typeface="ＭＳ Ｐゴシック"/>
              </a:rPr>
              <a:t>Befolkningsstatistikk </a:t>
            </a:r>
          </a:p>
          <a:p>
            <a:r>
              <a:rPr lang="nb-NO" sz="1000">
                <a:solidFill>
                  <a:srgbClr val="000000"/>
                </a:solidFill>
                <a:ea typeface="ＭＳ Ｐゴシック"/>
                <a:cs typeface="ＭＳ Ｐゴシック"/>
              </a:rPr>
              <a:t>Legges fram av finans – </a:t>
            </a:r>
          </a:p>
          <a:p>
            <a:r>
              <a:rPr lang="nb-NO" sz="1000">
                <a:solidFill>
                  <a:srgbClr val="000000"/>
                </a:solidFill>
                <a:ea typeface="ＭＳ Ｐゴシック"/>
                <a:cs typeface="ＭＳ Ｐゴシック"/>
              </a:rPr>
              <a:t>Grunnlaget for </a:t>
            </a:r>
          </a:p>
          <a:p>
            <a:r>
              <a:rPr lang="nb-NO" sz="1000">
                <a:solidFill>
                  <a:srgbClr val="000000"/>
                </a:solidFill>
                <a:ea typeface="ＭＳ Ｐゴシック"/>
                <a:cs typeface="ＭＳ Ｐゴシック"/>
              </a:rPr>
              <a:t>kriteriefordelingen</a:t>
            </a:r>
          </a:p>
        </p:txBody>
      </p:sp>
      <p:sp>
        <p:nvSpPr>
          <p:cNvPr id="41989" name="Text Box 7"/>
          <p:cNvSpPr txBox="1">
            <a:spLocks noChangeArrowheads="1"/>
          </p:cNvSpPr>
          <p:nvPr/>
        </p:nvSpPr>
        <p:spPr bwMode="auto">
          <a:xfrm>
            <a:off x="6011863" y="4967288"/>
            <a:ext cx="1784350" cy="396875"/>
          </a:xfrm>
          <a:prstGeom prst="rect">
            <a:avLst/>
          </a:prstGeom>
          <a:noFill/>
          <a:ln w="9525">
            <a:noFill/>
            <a:miter lim="800000"/>
            <a:headEnd/>
            <a:tailEnd/>
          </a:ln>
        </p:spPr>
        <p:txBody>
          <a:bodyPr wrap="none">
            <a:spAutoFit/>
          </a:bodyPr>
          <a:lstStyle/>
          <a:p>
            <a:r>
              <a:rPr lang="nb-NO" sz="1000">
                <a:solidFill>
                  <a:srgbClr val="000000"/>
                </a:solidFill>
                <a:ea typeface="ＭＳ Ｐゴシック"/>
                <a:cs typeface="ＭＳ Ｐゴシック"/>
              </a:rPr>
              <a:t>Tertialrapport pr 30. april</a:t>
            </a:r>
          </a:p>
          <a:p>
            <a:r>
              <a:rPr lang="nb-NO" sz="1000">
                <a:solidFill>
                  <a:srgbClr val="000000"/>
                </a:solidFill>
                <a:ea typeface="ＭＳ Ｐゴシック"/>
                <a:cs typeface="ＭＳ Ｐゴシック"/>
              </a:rPr>
              <a:t>Kommuneprop. Legges fram</a:t>
            </a:r>
          </a:p>
        </p:txBody>
      </p:sp>
      <p:sp>
        <p:nvSpPr>
          <p:cNvPr id="41990" name="Text Box 8"/>
          <p:cNvSpPr txBox="1">
            <a:spLocks noChangeArrowheads="1"/>
          </p:cNvSpPr>
          <p:nvPr/>
        </p:nvSpPr>
        <p:spPr bwMode="auto">
          <a:xfrm>
            <a:off x="4716463" y="5949950"/>
            <a:ext cx="1728787" cy="822325"/>
          </a:xfrm>
          <a:prstGeom prst="rect">
            <a:avLst/>
          </a:prstGeom>
          <a:noFill/>
          <a:ln w="9525">
            <a:noFill/>
            <a:miter lim="800000"/>
            <a:headEnd/>
            <a:tailEnd/>
          </a:ln>
        </p:spPr>
        <p:txBody>
          <a:bodyPr>
            <a:spAutoFit/>
          </a:bodyPr>
          <a:lstStyle/>
          <a:p>
            <a:r>
              <a:rPr lang="nb-NO" sz="1200">
                <a:solidFill>
                  <a:srgbClr val="003399"/>
                </a:solidFill>
                <a:ea typeface="ＭＳ Ｐゴシック"/>
                <a:cs typeface="ＭＳ Ｐゴシック"/>
              </a:rPr>
              <a:t>BU: ”Budsjettkonferanse uten penger” – hva trenger vi?</a:t>
            </a:r>
          </a:p>
        </p:txBody>
      </p:sp>
      <p:sp>
        <p:nvSpPr>
          <p:cNvPr id="41991" name="Text Box 9"/>
          <p:cNvSpPr txBox="1">
            <a:spLocks noChangeArrowheads="1"/>
          </p:cNvSpPr>
          <p:nvPr/>
        </p:nvSpPr>
        <p:spPr bwMode="auto">
          <a:xfrm>
            <a:off x="6804025" y="3429000"/>
            <a:ext cx="2235200" cy="1370013"/>
          </a:xfrm>
          <a:prstGeom prst="rect">
            <a:avLst/>
          </a:prstGeom>
          <a:noFill/>
          <a:ln w="9525">
            <a:noFill/>
            <a:miter lim="800000"/>
            <a:headEnd/>
            <a:tailEnd/>
          </a:ln>
        </p:spPr>
        <p:txBody>
          <a:bodyPr wrap="none">
            <a:spAutoFit/>
          </a:bodyPr>
          <a:lstStyle/>
          <a:p>
            <a:r>
              <a:rPr lang="nb-NO" sz="1200">
                <a:solidFill>
                  <a:srgbClr val="003399"/>
                </a:solidFill>
                <a:ea typeface="ＭＳ Ｐゴシック"/>
                <a:cs typeface="ＭＳ Ｐゴシック"/>
              </a:rPr>
              <a:t>BU: </a:t>
            </a:r>
          </a:p>
          <a:p>
            <a:r>
              <a:rPr lang="nb-NO" sz="1200">
                <a:solidFill>
                  <a:srgbClr val="003399"/>
                </a:solidFill>
                <a:ea typeface="ＭＳ Ｐゴシック"/>
                <a:cs typeface="ＭＳ Ｐゴシック"/>
              </a:rPr>
              <a:t>Dialogmøter: brukerråd</a:t>
            </a:r>
          </a:p>
          <a:p>
            <a:r>
              <a:rPr lang="nb-NO" sz="1200">
                <a:solidFill>
                  <a:srgbClr val="003399"/>
                </a:solidFill>
                <a:ea typeface="ＭＳ Ｐゴシック"/>
                <a:cs typeface="ＭＳ Ｐゴシック"/>
              </a:rPr>
              <a:t>Ansatte i virksomhetene,</a:t>
            </a:r>
          </a:p>
          <a:p>
            <a:r>
              <a:rPr lang="nb-NO" sz="1200">
                <a:solidFill>
                  <a:srgbClr val="003399"/>
                </a:solidFill>
                <a:ea typeface="ＭＳ Ｐゴシック"/>
                <a:cs typeface="ＭＳ Ｐゴシック"/>
              </a:rPr>
              <a:t>Politikere og brukere</a:t>
            </a:r>
          </a:p>
          <a:p>
            <a:endParaRPr lang="nb-NO" sz="1200">
              <a:solidFill>
                <a:srgbClr val="003399"/>
              </a:solidFill>
              <a:ea typeface="ＭＳ Ｐゴシック"/>
              <a:cs typeface="ＭＳ Ｐゴシック"/>
            </a:endParaRPr>
          </a:p>
          <a:p>
            <a:r>
              <a:rPr lang="nb-NO" sz="1200">
                <a:solidFill>
                  <a:srgbClr val="003399"/>
                </a:solidFill>
                <a:ea typeface="ＭＳ Ｐゴシック"/>
                <a:cs typeface="ＭＳ Ｐゴシック"/>
              </a:rPr>
              <a:t>Dialogseminar: Administrative </a:t>
            </a:r>
          </a:p>
          <a:p>
            <a:r>
              <a:rPr lang="nb-NO" sz="1200">
                <a:solidFill>
                  <a:srgbClr val="003399"/>
                </a:solidFill>
                <a:ea typeface="ＭＳ Ｐゴシック"/>
                <a:cs typeface="ＭＳ Ｐゴシック"/>
              </a:rPr>
              <a:t>Ledere og politikere i BU </a:t>
            </a:r>
          </a:p>
        </p:txBody>
      </p:sp>
      <p:sp>
        <p:nvSpPr>
          <p:cNvPr id="41992" name="Text Box 10"/>
          <p:cNvSpPr txBox="1">
            <a:spLocks noChangeArrowheads="1"/>
          </p:cNvSpPr>
          <p:nvPr/>
        </p:nvSpPr>
        <p:spPr bwMode="auto">
          <a:xfrm>
            <a:off x="1908175" y="5038725"/>
            <a:ext cx="936625" cy="244475"/>
          </a:xfrm>
          <a:prstGeom prst="rect">
            <a:avLst/>
          </a:prstGeom>
          <a:noFill/>
          <a:ln w="9525">
            <a:noFill/>
            <a:miter lim="800000"/>
            <a:headEnd/>
            <a:tailEnd/>
          </a:ln>
        </p:spPr>
        <p:txBody>
          <a:bodyPr wrap="none">
            <a:spAutoFit/>
          </a:bodyPr>
          <a:lstStyle/>
          <a:p>
            <a:r>
              <a:rPr lang="nb-NO" sz="1000">
                <a:solidFill>
                  <a:srgbClr val="000000"/>
                </a:solidFill>
                <a:ea typeface="ＭＳ Ｐゴシック"/>
                <a:cs typeface="ＭＳ Ｐゴシック"/>
              </a:rPr>
              <a:t>Tertialrapport</a:t>
            </a:r>
          </a:p>
        </p:txBody>
      </p:sp>
      <p:sp>
        <p:nvSpPr>
          <p:cNvPr id="41993" name="Text Box 11"/>
          <p:cNvSpPr txBox="1">
            <a:spLocks noChangeArrowheads="1"/>
          </p:cNvSpPr>
          <p:nvPr/>
        </p:nvSpPr>
        <p:spPr bwMode="auto">
          <a:xfrm>
            <a:off x="539750" y="3860800"/>
            <a:ext cx="1873250" cy="549275"/>
          </a:xfrm>
          <a:prstGeom prst="rect">
            <a:avLst/>
          </a:prstGeom>
          <a:noFill/>
          <a:ln w="9525">
            <a:noFill/>
            <a:miter lim="800000"/>
            <a:headEnd/>
            <a:tailEnd/>
          </a:ln>
        </p:spPr>
        <p:txBody>
          <a:bodyPr>
            <a:spAutoFit/>
          </a:bodyPr>
          <a:lstStyle/>
          <a:p>
            <a:pPr algn="r"/>
            <a:r>
              <a:rPr lang="nb-NO" sz="1000">
                <a:solidFill>
                  <a:srgbClr val="000000"/>
                </a:solidFill>
                <a:ea typeface="ＭＳ Ｐゴシック"/>
                <a:cs typeface="ＭＳ Ｐゴシック"/>
              </a:rPr>
              <a:t>24. september: </a:t>
            </a:r>
          </a:p>
          <a:p>
            <a:pPr algn="r"/>
            <a:r>
              <a:rPr lang="nb-NO" sz="1000">
                <a:solidFill>
                  <a:srgbClr val="000000"/>
                </a:solidFill>
                <a:ea typeface="ＭＳ Ｐゴシック"/>
                <a:cs typeface="ＭＳ Ｐゴシック"/>
              </a:rPr>
              <a:t>Byrådets budsjettforslag </a:t>
            </a:r>
          </a:p>
          <a:p>
            <a:pPr algn="r"/>
            <a:r>
              <a:rPr lang="nb-NO" sz="1000">
                <a:solidFill>
                  <a:srgbClr val="000000"/>
                </a:solidFill>
                <a:ea typeface="ＭＳ Ｐゴシック"/>
                <a:cs typeface="ＭＳ Ｐゴシック"/>
              </a:rPr>
              <a:t>legges fram</a:t>
            </a:r>
          </a:p>
        </p:txBody>
      </p:sp>
      <p:sp>
        <p:nvSpPr>
          <p:cNvPr id="41994" name="Text Box 12"/>
          <p:cNvSpPr txBox="1">
            <a:spLocks noChangeArrowheads="1"/>
          </p:cNvSpPr>
          <p:nvPr/>
        </p:nvSpPr>
        <p:spPr bwMode="auto">
          <a:xfrm>
            <a:off x="1431925" y="2878138"/>
            <a:ext cx="1017588" cy="396875"/>
          </a:xfrm>
          <a:prstGeom prst="rect">
            <a:avLst/>
          </a:prstGeom>
          <a:noFill/>
          <a:ln w="9525">
            <a:noFill/>
            <a:miter lim="800000"/>
            <a:headEnd/>
            <a:tailEnd/>
          </a:ln>
        </p:spPr>
        <p:txBody>
          <a:bodyPr wrap="none">
            <a:spAutoFit/>
          </a:bodyPr>
          <a:lstStyle/>
          <a:p>
            <a:pPr algn="r"/>
            <a:r>
              <a:rPr lang="nb-NO" sz="1000">
                <a:solidFill>
                  <a:srgbClr val="000000"/>
                </a:solidFill>
                <a:ea typeface="ＭＳ Ｐゴシック"/>
                <a:cs typeface="ＭＳ Ｐゴシック"/>
              </a:rPr>
              <a:t>4. oktober:</a:t>
            </a:r>
          </a:p>
          <a:p>
            <a:pPr algn="r"/>
            <a:r>
              <a:rPr lang="nb-NO" sz="1000">
                <a:solidFill>
                  <a:srgbClr val="000000"/>
                </a:solidFill>
                <a:ea typeface="ＭＳ Ｐゴシック"/>
                <a:cs typeface="ＭＳ Ｐゴシック"/>
              </a:rPr>
              <a:t>Statsbudsjettet</a:t>
            </a:r>
          </a:p>
        </p:txBody>
      </p:sp>
      <p:sp>
        <p:nvSpPr>
          <p:cNvPr id="41995" name="Arc 13"/>
          <p:cNvSpPr>
            <a:spLocks/>
          </p:cNvSpPr>
          <p:nvPr/>
        </p:nvSpPr>
        <p:spPr bwMode="auto">
          <a:xfrm rot="-5400000" flipH="1" flipV="1">
            <a:off x="6299994" y="4366419"/>
            <a:ext cx="2016125" cy="2087563"/>
          </a:xfrm>
          <a:custGeom>
            <a:avLst/>
            <a:gdLst>
              <a:gd name="T0" fmla="*/ 0 w 21600"/>
              <a:gd name="T1" fmla="*/ 0 h 21600"/>
              <a:gd name="T2" fmla="*/ 2016125 w 21600"/>
              <a:gd name="T3" fmla="*/ 2087563 h 21600"/>
              <a:gd name="T4" fmla="*/ 0 w 21600"/>
              <a:gd name="T5" fmla="*/ 2087563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3399"/>
            </a:solidFill>
            <a:round/>
            <a:headEnd type="oval" w="med" len="med"/>
            <a:tailEnd type="triangle" w="med" len="med"/>
          </a:ln>
        </p:spPr>
        <p:txBody>
          <a:bodyPr wrap="none" anchor="ctr"/>
          <a:lstStyle/>
          <a:p>
            <a:endParaRPr lang="nb-NO"/>
          </a:p>
        </p:txBody>
      </p:sp>
      <p:sp>
        <p:nvSpPr>
          <p:cNvPr id="41996" name="Arc 14"/>
          <p:cNvSpPr>
            <a:spLocks/>
          </p:cNvSpPr>
          <p:nvPr/>
        </p:nvSpPr>
        <p:spPr bwMode="auto">
          <a:xfrm flipH="1" flipV="1">
            <a:off x="1331913" y="5507038"/>
            <a:ext cx="857250" cy="638175"/>
          </a:xfrm>
          <a:custGeom>
            <a:avLst/>
            <a:gdLst>
              <a:gd name="T0" fmla="*/ 513692 w 21374"/>
              <a:gd name="T1" fmla="*/ 0 h 17393"/>
              <a:gd name="T2" fmla="*/ 857250 w 21374"/>
              <a:gd name="T3" fmla="*/ 523881 h 17393"/>
              <a:gd name="T4" fmla="*/ 0 w 21374"/>
              <a:gd name="T5" fmla="*/ 638175 h 17393"/>
              <a:gd name="T6" fmla="*/ 0 60000 65536"/>
              <a:gd name="T7" fmla="*/ 0 60000 65536"/>
              <a:gd name="T8" fmla="*/ 0 60000 65536"/>
              <a:gd name="T9" fmla="*/ 0 w 21374"/>
              <a:gd name="T10" fmla="*/ 0 h 17393"/>
              <a:gd name="T11" fmla="*/ 21374 w 21374"/>
              <a:gd name="T12" fmla="*/ 17393 h 17393"/>
            </a:gdLst>
            <a:ahLst/>
            <a:cxnLst>
              <a:cxn ang="T6">
                <a:pos x="T0" y="T1"/>
              </a:cxn>
              <a:cxn ang="T7">
                <a:pos x="T2" y="T3"/>
              </a:cxn>
              <a:cxn ang="T8">
                <a:pos x="T4" y="T5"/>
              </a:cxn>
            </a:cxnLst>
            <a:rect l="T9" t="T10" r="T11" b="T12"/>
            <a:pathLst>
              <a:path w="21374" h="17393" fill="none" extrusionOk="0">
                <a:moveTo>
                  <a:pt x="12807" y="0"/>
                </a:moveTo>
                <a:cubicBezTo>
                  <a:pt x="17456" y="3423"/>
                  <a:pt x="20541" y="8565"/>
                  <a:pt x="21374" y="14277"/>
                </a:cubicBezTo>
              </a:path>
              <a:path w="21374" h="17393" stroke="0" extrusionOk="0">
                <a:moveTo>
                  <a:pt x="12807" y="0"/>
                </a:moveTo>
                <a:cubicBezTo>
                  <a:pt x="17456" y="3423"/>
                  <a:pt x="20541" y="8565"/>
                  <a:pt x="21374" y="14277"/>
                </a:cubicBezTo>
                <a:lnTo>
                  <a:pt x="0" y="17393"/>
                </a:lnTo>
                <a:close/>
              </a:path>
            </a:pathLst>
          </a:custGeom>
          <a:noFill/>
          <a:ln w="9525">
            <a:solidFill>
              <a:srgbClr val="003399"/>
            </a:solidFill>
            <a:round/>
            <a:headEnd type="oval" w="med" len="med"/>
            <a:tailEnd type="triangle" w="med" len="med"/>
          </a:ln>
        </p:spPr>
        <p:txBody>
          <a:bodyPr wrap="none" anchor="ctr"/>
          <a:lstStyle/>
          <a:p>
            <a:endParaRPr lang="nb-NO"/>
          </a:p>
        </p:txBody>
      </p:sp>
      <p:sp>
        <p:nvSpPr>
          <p:cNvPr id="41997" name="Text Box 15"/>
          <p:cNvSpPr txBox="1">
            <a:spLocks noChangeArrowheads="1"/>
          </p:cNvSpPr>
          <p:nvPr/>
        </p:nvSpPr>
        <p:spPr bwMode="auto">
          <a:xfrm>
            <a:off x="684213" y="4652963"/>
            <a:ext cx="1366837" cy="1004887"/>
          </a:xfrm>
          <a:prstGeom prst="rect">
            <a:avLst/>
          </a:prstGeom>
          <a:noFill/>
          <a:ln w="9525">
            <a:noFill/>
            <a:miter lim="800000"/>
            <a:headEnd/>
            <a:tailEnd/>
          </a:ln>
        </p:spPr>
        <p:txBody>
          <a:bodyPr>
            <a:spAutoFit/>
          </a:bodyPr>
          <a:lstStyle/>
          <a:p>
            <a:r>
              <a:rPr lang="nb-NO" sz="1200">
                <a:solidFill>
                  <a:srgbClr val="003399"/>
                </a:solidFill>
                <a:ea typeface="ＭＳ Ｐゴシック"/>
                <a:cs typeface="ＭＳ Ｐゴシック"/>
              </a:rPr>
              <a:t>BU: ”politisk verksted: hva kan vi gjøre sammen? (handlingsrom)</a:t>
            </a:r>
          </a:p>
        </p:txBody>
      </p:sp>
      <p:sp>
        <p:nvSpPr>
          <p:cNvPr id="41998" name="Arc 16"/>
          <p:cNvSpPr>
            <a:spLocks/>
          </p:cNvSpPr>
          <p:nvPr/>
        </p:nvSpPr>
        <p:spPr bwMode="auto">
          <a:xfrm rot="210830" flipH="1" flipV="1">
            <a:off x="800100" y="2703513"/>
            <a:ext cx="296863" cy="1897062"/>
          </a:xfrm>
          <a:custGeom>
            <a:avLst/>
            <a:gdLst>
              <a:gd name="T0" fmla="*/ 118042 w 21374"/>
              <a:gd name="T1" fmla="*/ 0 h 19857"/>
              <a:gd name="T2" fmla="*/ 296863 w 21374"/>
              <a:gd name="T3" fmla="*/ 1599467 h 19857"/>
              <a:gd name="T4" fmla="*/ 0 w 21374"/>
              <a:gd name="T5" fmla="*/ 1897062 h 19857"/>
              <a:gd name="T6" fmla="*/ 0 60000 65536"/>
              <a:gd name="T7" fmla="*/ 0 60000 65536"/>
              <a:gd name="T8" fmla="*/ 0 60000 65536"/>
              <a:gd name="T9" fmla="*/ 0 w 21374"/>
              <a:gd name="T10" fmla="*/ 0 h 19857"/>
              <a:gd name="T11" fmla="*/ 21374 w 21374"/>
              <a:gd name="T12" fmla="*/ 19857 h 19857"/>
            </a:gdLst>
            <a:ahLst/>
            <a:cxnLst>
              <a:cxn ang="T6">
                <a:pos x="T0" y="T1"/>
              </a:cxn>
              <a:cxn ang="T7">
                <a:pos x="T2" y="T3"/>
              </a:cxn>
              <a:cxn ang="T8">
                <a:pos x="T4" y="T5"/>
              </a:cxn>
            </a:cxnLst>
            <a:rect l="T9" t="T10" r="T11" b="T12"/>
            <a:pathLst>
              <a:path w="21374" h="19857" fill="none" extrusionOk="0">
                <a:moveTo>
                  <a:pt x="8499" y="-1"/>
                </a:moveTo>
                <a:cubicBezTo>
                  <a:pt x="15412" y="2958"/>
                  <a:pt x="20289" y="9300"/>
                  <a:pt x="21374" y="16741"/>
                </a:cubicBezTo>
              </a:path>
              <a:path w="21374" h="19857" stroke="0" extrusionOk="0">
                <a:moveTo>
                  <a:pt x="8499" y="-1"/>
                </a:moveTo>
                <a:cubicBezTo>
                  <a:pt x="15412" y="2958"/>
                  <a:pt x="20289" y="9300"/>
                  <a:pt x="21374" y="16741"/>
                </a:cubicBezTo>
                <a:lnTo>
                  <a:pt x="0" y="19857"/>
                </a:lnTo>
                <a:close/>
              </a:path>
            </a:pathLst>
          </a:custGeom>
          <a:noFill/>
          <a:ln w="9525">
            <a:solidFill>
              <a:srgbClr val="003399"/>
            </a:solidFill>
            <a:round/>
            <a:headEnd type="oval" w="med" len="med"/>
            <a:tailEnd type="triangle" w="med" len="med"/>
          </a:ln>
        </p:spPr>
        <p:txBody>
          <a:bodyPr wrap="none" anchor="ctr"/>
          <a:lstStyle/>
          <a:p>
            <a:endParaRPr lang="nb-NO"/>
          </a:p>
        </p:txBody>
      </p:sp>
      <p:sp>
        <p:nvSpPr>
          <p:cNvPr id="41999" name="Text Box 17"/>
          <p:cNvSpPr txBox="1">
            <a:spLocks noChangeArrowheads="1"/>
          </p:cNvSpPr>
          <p:nvPr/>
        </p:nvSpPr>
        <p:spPr bwMode="auto">
          <a:xfrm>
            <a:off x="827088" y="2133600"/>
            <a:ext cx="1512887" cy="822325"/>
          </a:xfrm>
          <a:prstGeom prst="rect">
            <a:avLst/>
          </a:prstGeom>
          <a:noFill/>
          <a:ln w="9525">
            <a:noFill/>
            <a:miter lim="800000"/>
            <a:headEnd/>
            <a:tailEnd/>
          </a:ln>
        </p:spPr>
        <p:txBody>
          <a:bodyPr>
            <a:spAutoFit/>
          </a:bodyPr>
          <a:lstStyle/>
          <a:p>
            <a:r>
              <a:rPr lang="nb-NO" sz="1200">
                <a:solidFill>
                  <a:srgbClr val="003399"/>
                </a:solidFill>
                <a:ea typeface="ＭＳ Ｐゴシック"/>
                <a:cs typeface="ＭＳ Ｐゴシック"/>
              </a:rPr>
              <a:t>BU: </a:t>
            </a:r>
          </a:p>
          <a:p>
            <a:r>
              <a:rPr lang="nb-NO" sz="1200">
                <a:solidFill>
                  <a:srgbClr val="003399"/>
                </a:solidFill>
                <a:ea typeface="ＭＳ Ｐゴシック"/>
                <a:cs typeface="ＭＳ Ｐゴシック"/>
              </a:rPr>
              <a:t>Møte med adm./</a:t>
            </a:r>
          </a:p>
          <a:p>
            <a:r>
              <a:rPr lang="nb-NO" sz="1200">
                <a:solidFill>
                  <a:srgbClr val="003399"/>
                </a:solidFill>
                <a:ea typeface="ＭＳ Ｐゴシック"/>
                <a:cs typeface="ＭＳ Ｐゴシック"/>
              </a:rPr>
              <a:t>”politiske delegasjoner”</a:t>
            </a:r>
          </a:p>
        </p:txBody>
      </p:sp>
      <p:sp>
        <p:nvSpPr>
          <p:cNvPr id="42000" name="Text Box 18"/>
          <p:cNvSpPr txBox="1">
            <a:spLocks noChangeArrowheads="1"/>
          </p:cNvSpPr>
          <p:nvPr/>
        </p:nvSpPr>
        <p:spPr bwMode="auto">
          <a:xfrm>
            <a:off x="7789863" y="5741988"/>
            <a:ext cx="1103312" cy="639762"/>
          </a:xfrm>
          <a:prstGeom prst="rect">
            <a:avLst/>
          </a:prstGeom>
          <a:noFill/>
          <a:ln w="9525">
            <a:noFill/>
            <a:miter lim="800000"/>
            <a:headEnd/>
            <a:tailEnd/>
          </a:ln>
        </p:spPr>
        <p:txBody>
          <a:bodyPr>
            <a:spAutoFit/>
          </a:bodyPr>
          <a:lstStyle/>
          <a:p>
            <a:r>
              <a:rPr lang="nb-NO" sz="1200">
                <a:solidFill>
                  <a:srgbClr val="003399"/>
                </a:solidFill>
                <a:ea typeface="ＭＳ Ｐゴシック"/>
                <a:cs typeface="ＭＳ Ｐゴシック"/>
              </a:rPr>
              <a:t>BU: </a:t>
            </a:r>
          </a:p>
          <a:p>
            <a:r>
              <a:rPr lang="nb-NO" sz="1200">
                <a:solidFill>
                  <a:srgbClr val="003399"/>
                </a:solidFill>
                <a:ea typeface="ＭＳ Ｐゴシック"/>
                <a:cs typeface="ＭＳ Ｐゴシック"/>
              </a:rPr>
              <a:t>Sektorplaner/ delplaner? </a:t>
            </a:r>
          </a:p>
        </p:txBody>
      </p:sp>
      <p:sp>
        <p:nvSpPr>
          <p:cNvPr id="42001" name="Text Box 19"/>
          <p:cNvSpPr txBox="1">
            <a:spLocks noChangeArrowheads="1"/>
          </p:cNvSpPr>
          <p:nvPr/>
        </p:nvSpPr>
        <p:spPr bwMode="auto">
          <a:xfrm>
            <a:off x="1619250" y="1647825"/>
            <a:ext cx="1376363" cy="701675"/>
          </a:xfrm>
          <a:prstGeom prst="rect">
            <a:avLst/>
          </a:prstGeom>
          <a:noFill/>
          <a:ln w="9525">
            <a:noFill/>
            <a:miter lim="800000"/>
            <a:headEnd/>
            <a:tailEnd/>
          </a:ln>
        </p:spPr>
        <p:txBody>
          <a:bodyPr>
            <a:spAutoFit/>
          </a:bodyPr>
          <a:lstStyle/>
          <a:p>
            <a:pPr algn="r"/>
            <a:r>
              <a:rPr lang="nb-NO" sz="1000">
                <a:solidFill>
                  <a:srgbClr val="000000"/>
                </a:solidFill>
                <a:ea typeface="ＭＳ Ｐゴシック"/>
                <a:cs typeface="ＭＳ Ｐゴシック"/>
              </a:rPr>
              <a:t>20. november:</a:t>
            </a:r>
          </a:p>
          <a:p>
            <a:pPr algn="r"/>
            <a:r>
              <a:rPr lang="nb-NO" sz="1000">
                <a:solidFill>
                  <a:srgbClr val="000000"/>
                </a:solidFill>
                <a:ea typeface="ＭＳ Ｐゴシック"/>
                <a:cs typeface="ＭＳ Ｐゴシック"/>
              </a:rPr>
              <a:t>Bydelsdirektørens budsjettforslag legges fram</a:t>
            </a:r>
          </a:p>
        </p:txBody>
      </p:sp>
      <p:sp>
        <p:nvSpPr>
          <p:cNvPr id="42002" name="Text Box 20"/>
          <p:cNvSpPr txBox="1">
            <a:spLocks noChangeArrowheads="1"/>
          </p:cNvSpPr>
          <p:nvPr/>
        </p:nvSpPr>
        <p:spPr bwMode="auto">
          <a:xfrm>
            <a:off x="2700338" y="1341438"/>
            <a:ext cx="1512887" cy="274637"/>
          </a:xfrm>
          <a:prstGeom prst="rect">
            <a:avLst/>
          </a:prstGeom>
          <a:noFill/>
          <a:ln w="9525">
            <a:noFill/>
            <a:miter lim="800000"/>
            <a:headEnd/>
            <a:tailEnd/>
          </a:ln>
        </p:spPr>
        <p:txBody>
          <a:bodyPr>
            <a:spAutoFit/>
          </a:bodyPr>
          <a:lstStyle/>
          <a:p>
            <a:pPr algn="r"/>
            <a:r>
              <a:rPr lang="nb-NO" sz="1200">
                <a:solidFill>
                  <a:srgbClr val="003399"/>
                </a:solidFill>
                <a:ea typeface="ＭＳ Ｐゴシック"/>
                <a:cs typeface="ＭＳ Ｐゴシック"/>
              </a:rPr>
              <a:t>BU: Budsjettmøte</a:t>
            </a:r>
          </a:p>
        </p:txBody>
      </p:sp>
      <p:sp>
        <p:nvSpPr>
          <p:cNvPr id="42003" name="Arc 21"/>
          <p:cNvSpPr>
            <a:spLocks/>
          </p:cNvSpPr>
          <p:nvPr/>
        </p:nvSpPr>
        <p:spPr bwMode="auto">
          <a:xfrm rot="21389170" flipH="1">
            <a:off x="1027113" y="1481138"/>
            <a:ext cx="3040062" cy="415925"/>
          </a:xfrm>
          <a:custGeom>
            <a:avLst/>
            <a:gdLst>
              <a:gd name="T0" fmla="*/ 1196180 w 21600"/>
              <a:gd name="T1" fmla="*/ 0 h 20373"/>
              <a:gd name="T2" fmla="*/ 3039218 w 21600"/>
              <a:gd name="T3" fmla="*/ 415925 h 20373"/>
              <a:gd name="T4" fmla="*/ 0 w 21600"/>
              <a:gd name="T5" fmla="*/ 405391 h 20373"/>
              <a:gd name="T6" fmla="*/ 0 60000 65536"/>
              <a:gd name="T7" fmla="*/ 0 60000 65536"/>
              <a:gd name="T8" fmla="*/ 0 60000 65536"/>
              <a:gd name="T9" fmla="*/ 0 w 21600"/>
              <a:gd name="T10" fmla="*/ 0 h 20373"/>
              <a:gd name="T11" fmla="*/ 21600 w 21600"/>
              <a:gd name="T12" fmla="*/ 20373 h 20373"/>
            </a:gdLst>
            <a:ahLst/>
            <a:cxnLst>
              <a:cxn ang="T6">
                <a:pos x="T0" y="T1"/>
              </a:cxn>
              <a:cxn ang="T7">
                <a:pos x="T2" y="T3"/>
              </a:cxn>
              <a:cxn ang="T8">
                <a:pos x="T4" y="T5"/>
              </a:cxn>
            </a:cxnLst>
            <a:rect l="T9" t="T10" r="T11" b="T12"/>
            <a:pathLst>
              <a:path w="21600" h="20373" fill="none" extrusionOk="0">
                <a:moveTo>
                  <a:pt x="8499" y="-1"/>
                </a:moveTo>
                <a:cubicBezTo>
                  <a:pt x="16446" y="3400"/>
                  <a:pt x="21600" y="11212"/>
                  <a:pt x="21600" y="19857"/>
                </a:cubicBezTo>
                <a:cubicBezTo>
                  <a:pt x="21600" y="20029"/>
                  <a:pt x="21597" y="20201"/>
                  <a:pt x="21593" y="20372"/>
                </a:cubicBezTo>
              </a:path>
              <a:path w="21600" h="20373" stroke="0" extrusionOk="0">
                <a:moveTo>
                  <a:pt x="8499" y="-1"/>
                </a:moveTo>
                <a:cubicBezTo>
                  <a:pt x="16446" y="3400"/>
                  <a:pt x="21600" y="11212"/>
                  <a:pt x="21600" y="19857"/>
                </a:cubicBezTo>
                <a:cubicBezTo>
                  <a:pt x="21600" y="20029"/>
                  <a:pt x="21597" y="20201"/>
                  <a:pt x="21593" y="20372"/>
                </a:cubicBezTo>
                <a:lnTo>
                  <a:pt x="0" y="19857"/>
                </a:lnTo>
                <a:close/>
              </a:path>
            </a:pathLst>
          </a:custGeom>
          <a:noFill/>
          <a:ln w="9525">
            <a:solidFill>
              <a:srgbClr val="003399"/>
            </a:solidFill>
            <a:round/>
            <a:headEnd type="triangle" w="med" len="med"/>
            <a:tailEnd type="oval" w="med" len="med"/>
          </a:ln>
        </p:spPr>
        <p:txBody>
          <a:bodyPr wrap="none" anchor="ctr"/>
          <a:lstStyle/>
          <a:p>
            <a:endParaRPr lang="nb-NO"/>
          </a:p>
        </p:txBody>
      </p:sp>
      <p:sp>
        <p:nvSpPr>
          <p:cNvPr id="42004" name="Text Box 22"/>
          <p:cNvSpPr txBox="1">
            <a:spLocks noChangeArrowheads="1"/>
          </p:cNvSpPr>
          <p:nvPr/>
        </p:nvSpPr>
        <p:spPr bwMode="auto">
          <a:xfrm>
            <a:off x="1512888" y="5992813"/>
            <a:ext cx="1368425" cy="639762"/>
          </a:xfrm>
          <a:prstGeom prst="rect">
            <a:avLst/>
          </a:prstGeom>
          <a:noFill/>
          <a:ln w="9525">
            <a:noFill/>
            <a:miter lim="800000"/>
            <a:headEnd/>
            <a:tailEnd/>
          </a:ln>
        </p:spPr>
        <p:txBody>
          <a:bodyPr>
            <a:spAutoFit/>
          </a:bodyPr>
          <a:lstStyle/>
          <a:p>
            <a:pPr algn="r"/>
            <a:r>
              <a:rPr lang="nb-NO" sz="1200">
                <a:solidFill>
                  <a:srgbClr val="003399"/>
                </a:solidFill>
                <a:ea typeface="ＭＳ Ｐゴシック"/>
                <a:cs typeface="ＭＳ Ｐゴシック"/>
              </a:rPr>
              <a:t>BU: </a:t>
            </a:r>
          </a:p>
          <a:p>
            <a:pPr algn="r"/>
            <a:r>
              <a:rPr lang="nb-NO" sz="1200">
                <a:solidFill>
                  <a:srgbClr val="003399"/>
                </a:solidFill>
                <a:ea typeface="ＭＳ Ｐゴシック"/>
                <a:cs typeface="ＭＳ Ｐゴシック"/>
              </a:rPr>
              <a:t>Hva koster våre politiske vedtak?</a:t>
            </a:r>
          </a:p>
        </p:txBody>
      </p:sp>
      <p:sp>
        <p:nvSpPr>
          <p:cNvPr id="42005" name="Arc 23"/>
          <p:cNvSpPr>
            <a:spLocks/>
          </p:cNvSpPr>
          <p:nvPr/>
        </p:nvSpPr>
        <p:spPr bwMode="auto">
          <a:xfrm flipH="1" flipV="1">
            <a:off x="2843213" y="6238875"/>
            <a:ext cx="1871662" cy="214313"/>
          </a:xfrm>
          <a:custGeom>
            <a:avLst/>
            <a:gdLst>
              <a:gd name="T0" fmla="*/ 0 w 21524"/>
              <a:gd name="T1" fmla="*/ 10 h 21600"/>
              <a:gd name="T2" fmla="*/ 1871662 w 21524"/>
              <a:gd name="T3" fmla="*/ 183406 h 21600"/>
              <a:gd name="T4" fmla="*/ 13044 w 21524"/>
              <a:gd name="T5" fmla="*/ 214313 h 21600"/>
              <a:gd name="T6" fmla="*/ 0 60000 65536"/>
              <a:gd name="T7" fmla="*/ 0 60000 65536"/>
              <a:gd name="T8" fmla="*/ 0 60000 65536"/>
              <a:gd name="T9" fmla="*/ 0 w 21524"/>
              <a:gd name="T10" fmla="*/ 0 h 21600"/>
              <a:gd name="T11" fmla="*/ 21524 w 21524"/>
              <a:gd name="T12" fmla="*/ 21600 h 21600"/>
            </a:gdLst>
            <a:ahLst/>
            <a:cxnLst>
              <a:cxn ang="T6">
                <a:pos x="T0" y="T1"/>
              </a:cxn>
              <a:cxn ang="T7">
                <a:pos x="T2" y="T3"/>
              </a:cxn>
              <a:cxn ang="T8">
                <a:pos x="T4" y="T5"/>
              </a:cxn>
            </a:cxnLst>
            <a:rect l="T9" t="T10" r="T11" b="T12"/>
            <a:pathLst>
              <a:path w="21524" h="21600" fill="none" extrusionOk="0">
                <a:moveTo>
                  <a:pt x="-1" y="0"/>
                </a:moveTo>
                <a:cubicBezTo>
                  <a:pt x="49" y="0"/>
                  <a:pt x="99" y="-1"/>
                  <a:pt x="150" y="0"/>
                </a:cubicBezTo>
                <a:cubicBezTo>
                  <a:pt x="10876" y="0"/>
                  <a:pt x="19977" y="7870"/>
                  <a:pt x="21524" y="18484"/>
                </a:cubicBezTo>
              </a:path>
              <a:path w="21524" h="21600" stroke="0" extrusionOk="0">
                <a:moveTo>
                  <a:pt x="-1" y="0"/>
                </a:moveTo>
                <a:cubicBezTo>
                  <a:pt x="49" y="0"/>
                  <a:pt x="99" y="-1"/>
                  <a:pt x="150" y="0"/>
                </a:cubicBezTo>
                <a:cubicBezTo>
                  <a:pt x="10876" y="0"/>
                  <a:pt x="19977" y="7870"/>
                  <a:pt x="21524" y="18484"/>
                </a:cubicBezTo>
                <a:lnTo>
                  <a:pt x="150" y="21600"/>
                </a:lnTo>
                <a:close/>
              </a:path>
            </a:pathLst>
          </a:custGeom>
          <a:noFill/>
          <a:ln w="9525">
            <a:solidFill>
              <a:srgbClr val="003399"/>
            </a:solidFill>
            <a:round/>
            <a:headEnd type="oval" w="med" len="med"/>
            <a:tailEnd type="triangle" w="med" len="med"/>
          </a:ln>
        </p:spPr>
        <p:txBody>
          <a:bodyPr wrap="none" anchor="ctr"/>
          <a:lstStyle/>
          <a:p>
            <a:endParaRPr lang="nb-NO"/>
          </a:p>
        </p:txBody>
      </p:sp>
      <p:sp>
        <p:nvSpPr>
          <p:cNvPr id="42006" name="Text Box 24"/>
          <p:cNvSpPr txBox="1">
            <a:spLocks noChangeArrowheads="1"/>
          </p:cNvSpPr>
          <p:nvPr/>
        </p:nvSpPr>
        <p:spPr bwMode="auto">
          <a:xfrm>
            <a:off x="7164388" y="1773238"/>
            <a:ext cx="1655762" cy="822325"/>
          </a:xfrm>
          <a:prstGeom prst="rect">
            <a:avLst/>
          </a:prstGeom>
          <a:noFill/>
          <a:ln w="9525">
            <a:noFill/>
            <a:miter lim="800000"/>
            <a:headEnd/>
            <a:tailEnd/>
          </a:ln>
        </p:spPr>
        <p:txBody>
          <a:bodyPr>
            <a:spAutoFit/>
          </a:bodyPr>
          <a:lstStyle/>
          <a:p>
            <a:pPr algn="ctr">
              <a:spcBef>
                <a:spcPct val="50000"/>
              </a:spcBef>
            </a:pPr>
            <a:r>
              <a:rPr lang="nb-NO" sz="1200">
                <a:solidFill>
                  <a:srgbClr val="0000CC"/>
                </a:solidFill>
                <a:ea typeface="ＭＳ Ｐゴシック"/>
                <a:cs typeface="ＭＳ Ｐゴシック"/>
              </a:rPr>
              <a:t>BU: Vurdering av måloppnåelse og resultater fra foregående år</a:t>
            </a: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p:txBody>
          <a:bodyPr/>
          <a:lstStyle/>
          <a:p>
            <a:r>
              <a:rPr lang="nn-NO" sz="4000" b="1" smtClean="0">
                <a:ea typeface="ＭＳ Ｐゴシック"/>
              </a:rPr>
              <a:t/>
            </a:r>
            <a:br>
              <a:rPr lang="nn-NO" sz="4000" b="1" smtClean="0">
                <a:ea typeface="ＭＳ Ｐゴシック"/>
              </a:rPr>
            </a:br>
            <a:r>
              <a:rPr lang="nn-NO" sz="4000" b="1" smtClean="0">
                <a:ea typeface="ＭＳ Ｐゴシック"/>
              </a:rPr>
              <a:t>SOFT-ANALYSE</a:t>
            </a:r>
            <a:r>
              <a:rPr lang="nb-NO" sz="4000" smtClean="0">
                <a:ea typeface="ＭＳ Ｐゴシック"/>
              </a:rPr>
              <a:t/>
            </a:r>
            <a:br>
              <a:rPr lang="nb-NO" sz="4000" smtClean="0">
                <a:ea typeface="ＭＳ Ｐゴシック"/>
              </a:rPr>
            </a:br>
            <a:r>
              <a:rPr lang="nb-NO" sz="1600" smtClean="0">
                <a:ea typeface="ＭＳ Ｐゴシック"/>
              </a:rPr>
              <a:t>SOFT er en forkortelse for fire engelske ord: Styrker (Strength), Svakheter (Faults), Muligheter (Opportunities) og Trusler (Threats)</a:t>
            </a:r>
            <a:r>
              <a:rPr lang="nb-NO" sz="4000" smtClean="0">
                <a:ea typeface="ＭＳ Ｐゴシック"/>
              </a:rPr>
              <a:t/>
            </a:r>
            <a:br>
              <a:rPr lang="nb-NO" sz="4000" smtClean="0">
                <a:ea typeface="ＭＳ Ｐゴシック"/>
              </a:rPr>
            </a:br>
            <a:endParaRPr lang="nb-NO" sz="4000" smtClean="0">
              <a:ea typeface="ＭＳ Ｐゴシック"/>
            </a:endParaRPr>
          </a:p>
        </p:txBody>
      </p:sp>
      <p:sp>
        <p:nvSpPr>
          <p:cNvPr id="44034" name="Rectangle 3"/>
          <p:cNvSpPr>
            <a:spLocks noGrp="1" noChangeArrowheads="1"/>
          </p:cNvSpPr>
          <p:nvPr>
            <p:ph type="body" idx="1"/>
          </p:nvPr>
        </p:nvSpPr>
        <p:spPr/>
        <p:txBody>
          <a:bodyPr/>
          <a:lstStyle/>
          <a:p>
            <a:r>
              <a:rPr lang="nb-NO" sz="2400" smtClean="0">
                <a:ea typeface="ＭＳ Ｐゴシック"/>
              </a:rPr>
              <a:t>Indre forhold:</a:t>
            </a:r>
          </a:p>
          <a:p>
            <a:pPr lvl="1"/>
            <a:r>
              <a:rPr lang="nb-NO" sz="2400" smtClean="0">
                <a:ea typeface="ＭＳ Ｐゴシック"/>
              </a:rPr>
              <a:t>Styrker: hva er bydelens styrke?</a:t>
            </a:r>
          </a:p>
          <a:p>
            <a:pPr lvl="1"/>
            <a:r>
              <a:rPr lang="nb-NO" sz="2400" smtClean="0">
                <a:ea typeface="ＭＳ Ｐゴシック"/>
              </a:rPr>
              <a:t>Svakheter: hva er bydelens svakheter?</a:t>
            </a:r>
          </a:p>
          <a:p>
            <a:r>
              <a:rPr lang="nb-NO" sz="2400" smtClean="0">
                <a:ea typeface="ＭＳ Ｐゴシック"/>
              </a:rPr>
              <a:t>Ytre forhold:</a:t>
            </a:r>
          </a:p>
          <a:p>
            <a:pPr lvl="1"/>
            <a:r>
              <a:rPr lang="nb-NO" sz="2400" smtClean="0">
                <a:ea typeface="ＭＳ Ｐゴシック"/>
              </a:rPr>
              <a:t>Muligheter: hva er bydelens framtidige muligheter?</a:t>
            </a:r>
          </a:p>
          <a:p>
            <a:pPr lvl="1"/>
            <a:r>
              <a:rPr lang="nb-NO" sz="2400" smtClean="0">
                <a:ea typeface="ＭＳ Ｐゴシック"/>
              </a:rPr>
              <a:t>Trusler: hvilke trusler kan bydelen komme til å møte?</a:t>
            </a:r>
          </a:p>
          <a:p>
            <a:r>
              <a:rPr lang="nb-NO" sz="2400" smtClean="0">
                <a:ea typeface="ＭＳ Ｐゴシック"/>
              </a:rPr>
              <a:t>Sett opp i rammene nedenfor, det du mener er bydelens styrker og svakheter, muligheter og trusler</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p:txBody>
          <a:bodyPr/>
          <a:lstStyle/>
          <a:p>
            <a:r>
              <a:rPr lang="nb-NO" smtClean="0">
                <a:ea typeface="ＭＳ Ｐゴシック"/>
              </a:rPr>
              <a:t>Dialogarena</a:t>
            </a:r>
          </a:p>
        </p:txBody>
      </p:sp>
      <p:sp>
        <p:nvSpPr>
          <p:cNvPr id="45058" name="Rectangle 3"/>
          <p:cNvSpPr>
            <a:spLocks noGrp="1" noChangeArrowheads="1"/>
          </p:cNvSpPr>
          <p:nvPr>
            <p:ph type="body" sz="half" idx="1"/>
          </p:nvPr>
        </p:nvSpPr>
        <p:spPr>
          <a:xfrm>
            <a:off x="457200" y="1981200"/>
            <a:ext cx="7786688" cy="4114800"/>
          </a:xfrm>
        </p:spPr>
        <p:txBody>
          <a:bodyPr/>
          <a:lstStyle/>
          <a:p>
            <a:r>
              <a:rPr lang="nb-NO" sz="2400" smtClean="0">
                <a:ea typeface="ＭＳ Ｐゴシック"/>
              </a:rPr>
              <a:t>Inviter administrasjonen (virksomhetsledere, sektorsjefer, etc) til en dialogkonferanse. La de i felleskap lage en swot-analyse etter følgende modell:</a:t>
            </a:r>
          </a:p>
          <a:p>
            <a:pPr lvl="1"/>
            <a:endParaRPr lang="nb-NO" sz="2400" smtClean="0">
              <a:ea typeface="ＭＳ Ｐゴシック"/>
            </a:endParaRPr>
          </a:p>
        </p:txBody>
      </p:sp>
      <p:graphicFrame>
        <p:nvGraphicFramePr>
          <p:cNvPr id="201732" name="Group 4"/>
          <p:cNvGraphicFramePr>
            <a:graphicFrameLocks noGrp="1"/>
          </p:cNvGraphicFramePr>
          <p:nvPr>
            <p:ph sz="half" idx="2"/>
          </p:nvPr>
        </p:nvGraphicFramePr>
        <p:xfrm>
          <a:off x="827088" y="4005263"/>
          <a:ext cx="7029450" cy="2590800"/>
        </p:xfrm>
        <a:graphic>
          <a:graphicData uri="http://schemas.openxmlformats.org/drawingml/2006/table">
            <a:tbl>
              <a:tblPr/>
              <a:tblGrid>
                <a:gridCol w="3514725"/>
                <a:gridCol w="3514725"/>
              </a:tblGrid>
              <a:tr h="192088">
                <a:tc>
                  <a:txBody>
                    <a:bodyPr/>
                    <a:lstStyle/>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0" lang="nb-NO" sz="2400" b="0" i="0" u="none" strike="noStrike" cap="none" normalizeH="0" baseline="0" smtClean="0">
                          <a:ln>
                            <a:noFill/>
                          </a:ln>
                          <a:solidFill>
                            <a:schemeClr val="tx1"/>
                          </a:solidFill>
                          <a:effectLst/>
                          <a:latin typeface="Helvetica" pitchFamily="34" charset="0"/>
                        </a:rPr>
                        <a:t>Nå-tid (Budsjett)</a:t>
                      </a:r>
                    </a:p>
                  </a:txBody>
                  <a:tcPr horzOverflow="overflow">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0" lang="nb-NO" sz="2400" b="0" i="0" u="none" strike="noStrike" cap="none" normalizeH="0" baseline="0" smtClean="0">
                          <a:ln>
                            <a:noFill/>
                          </a:ln>
                          <a:solidFill>
                            <a:schemeClr val="tx1"/>
                          </a:solidFill>
                          <a:effectLst/>
                          <a:latin typeface="Helvetica" pitchFamily="34" charset="0"/>
                        </a:rPr>
                        <a:t>Framtid (Økonomiplan)</a:t>
                      </a:r>
                    </a:p>
                  </a:txBody>
                  <a:tcPr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385763">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nb-NO" sz="1600" b="0" i="0" u="none" strike="noStrike" cap="none" normalizeH="0" baseline="0" smtClean="0">
                          <a:ln>
                            <a:noFill/>
                          </a:ln>
                          <a:solidFill>
                            <a:schemeClr val="tx1"/>
                          </a:solidFill>
                          <a:effectLst/>
                          <a:latin typeface="Helvetica" pitchFamily="34" charset="0"/>
                        </a:rPr>
                        <a:t>Styrker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nb-NO" sz="1600" b="0" i="0" u="none" strike="noStrike" cap="none" normalizeH="0" baseline="0" smtClean="0">
                          <a:ln>
                            <a:noFill/>
                          </a:ln>
                          <a:solidFill>
                            <a:schemeClr val="tx1"/>
                          </a:solidFill>
                          <a:effectLst/>
                          <a:latin typeface="Helvetica" pitchFamily="34" charset="0"/>
                        </a:rPr>
                        <a:t>Muligheter</a:t>
                      </a: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0" lang="nb-NO" sz="1600" b="0" i="0" u="none" strike="noStrike" cap="none" normalizeH="0" baseline="0" smtClean="0">
                        <a:ln>
                          <a:noFill/>
                        </a:ln>
                        <a:solidFill>
                          <a:schemeClr val="tx1"/>
                        </a:solidFill>
                        <a:effectLst/>
                        <a:latin typeface="Helvetica" pitchFamily="34" charset="0"/>
                      </a:endParaRP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0" lang="nb-NO" sz="1600" b="0" i="0" u="none" strike="noStrike" cap="none" normalizeH="0" baseline="0" smtClean="0">
                        <a:ln>
                          <a:noFill/>
                        </a:ln>
                        <a:solidFill>
                          <a:schemeClr val="tx1"/>
                        </a:solidFill>
                        <a:effectLst/>
                        <a:latin typeface="Helvetic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5663">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nb-NO" sz="1600" b="0" i="0" u="none" strike="noStrike" cap="none" normalizeH="0" baseline="0" smtClean="0">
                          <a:ln>
                            <a:noFill/>
                          </a:ln>
                          <a:solidFill>
                            <a:schemeClr val="tx1"/>
                          </a:solidFill>
                          <a:effectLst/>
                          <a:latin typeface="Helvetica" pitchFamily="34" charset="0"/>
                        </a:rPr>
                        <a:t>Kritiske forbedringsbehov (prioritert)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nb-NO" sz="1600" b="0" i="0" u="none" strike="noStrike" cap="none" normalizeH="0" baseline="0" smtClean="0">
                          <a:ln>
                            <a:noFill/>
                          </a:ln>
                          <a:solidFill>
                            <a:schemeClr val="tx1"/>
                          </a:solidFill>
                          <a:effectLst/>
                          <a:latin typeface="Helvetica" pitchFamily="34" charset="0"/>
                        </a:rPr>
                        <a:t>Spesielle utfordringer (prioritert)</a:t>
                      </a: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0" lang="nb-NO" sz="1600" b="0" i="0" u="none" strike="noStrike" cap="none" normalizeH="0" baseline="0" smtClean="0">
                        <a:ln>
                          <a:noFill/>
                        </a:ln>
                        <a:solidFill>
                          <a:schemeClr val="tx1"/>
                        </a:solidFill>
                        <a:effectLst/>
                        <a:latin typeface="Helvetica" pitchFamily="34" charset="0"/>
                      </a:endParaRP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0" lang="nb-NO" sz="1600" b="0" i="0" u="none" strike="noStrike" cap="none" normalizeH="0" baseline="0" smtClean="0">
                        <a:ln>
                          <a:noFill/>
                        </a:ln>
                        <a:solidFill>
                          <a:schemeClr val="tx1"/>
                        </a:solidFill>
                        <a:effectLst/>
                        <a:latin typeface="Helvetica" pitchFamily="34" charset="0"/>
                      </a:endParaRP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0" lang="nb-NO" sz="1600" b="0" i="0" u="none" strike="noStrike" cap="none" normalizeH="0" baseline="0" smtClean="0">
                        <a:ln>
                          <a:noFill/>
                        </a:ln>
                        <a:solidFill>
                          <a:schemeClr val="tx1"/>
                        </a:solidFill>
                        <a:effectLst/>
                        <a:latin typeface="Helvetic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zoom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p:txBody>
          <a:bodyPr/>
          <a:lstStyle/>
          <a:p>
            <a:r>
              <a:rPr lang="nb-NO" smtClean="0">
                <a:ea typeface="ＭＳ Ｐゴシック"/>
              </a:rPr>
              <a:t>Plenumsrefleksjon</a:t>
            </a:r>
          </a:p>
        </p:txBody>
      </p:sp>
      <p:sp>
        <p:nvSpPr>
          <p:cNvPr id="195587" name="Rectangle 3"/>
          <p:cNvSpPr>
            <a:spLocks noGrp="1" noChangeArrowheads="1"/>
          </p:cNvSpPr>
          <p:nvPr>
            <p:ph idx="1"/>
          </p:nvPr>
        </p:nvSpPr>
        <p:spPr>
          <a:xfrm>
            <a:off x="457200" y="1557338"/>
            <a:ext cx="7543800" cy="5111750"/>
          </a:xfrm>
        </p:spPr>
        <p:txBody>
          <a:bodyPr/>
          <a:lstStyle/>
          <a:p>
            <a:r>
              <a:rPr lang="nb-NO" sz="3200" smtClean="0">
                <a:ea typeface="ＭＳ Ｐゴシック"/>
              </a:rPr>
              <a:t>Normalt flytter man på mindre enn 0,5% av budsjettet i budsjettprosessen. </a:t>
            </a:r>
          </a:p>
          <a:p>
            <a:pPr lvl="1"/>
            <a:r>
              <a:rPr lang="nb-NO" sz="3200" smtClean="0">
                <a:ea typeface="ＭＳ Ｐゴシック"/>
              </a:rPr>
              <a:t>Betyr det at politikerne ikke styrer?</a:t>
            </a:r>
          </a:p>
          <a:p>
            <a:r>
              <a:rPr lang="nb-NO" sz="3200" smtClean="0">
                <a:ea typeface="ＭＳ Ｐゴシック"/>
              </a:rPr>
              <a:t>Hvor mye informasjon og hvor detaljert trenger den å være for at der skal kunne styre?</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5587">
                                            <p:txEl>
                                              <p:pRg st="0" end="0"/>
                                            </p:txEl>
                                          </p:spTgt>
                                        </p:tgtEl>
                                        <p:attrNameLst>
                                          <p:attrName>style.visibility</p:attrName>
                                        </p:attrNameLst>
                                      </p:cBhvr>
                                      <p:to>
                                        <p:strVal val="visible"/>
                                      </p:to>
                                    </p:set>
                                    <p:animEffect transition="in" filter="dissolve">
                                      <p:cBhvr>
                                        <p:cTn id="7" dur="500"/>
                                        <p:tgtEl>
                                          <p:spTgt spid="195587">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95587">
                                            <p:txEl>
                                              <p:pRg st="1" end="1"/>
                                            </p:txEl>
                                          </p:spTgt>
                                        </p:tgtEl>
                                        <p:attrNameLst>
                                          <p:attrName>style.visibility</p:attrName>
                                        </p:attrNameLst>
                                      </p:cBhvr>
                                      <p:to>
                                        <p:strVal val="visible"/>
                                      </p:to>
                                    </p:set>
                                    <p:animEffect transition="in" filter="dissolve">
                                      <p:cBhvr>
                                        <p:cTn id="10" dur="500"/>
                                        <p:tgtEl>
                                          <p:spTgt spid="195587">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95587">
                                            <p:txEl>
                                              <p:pRg st="2" end="2"/>
                                            </p:txEl>
                                          </p:spTgt>
                                        </p:tgtEl>
                                        <p:attrNameLst>
                                          <p:attrName>style.visibility</p:attrName>
                                        </p:attrNameLst>
                                      </p:cBhvr>
                                      <p:to>
                                        <p:strVal val="visible"/>
                                      </p:to>
                                    </p:set>
                                    <p:animEffect transition="in" filter="dissolve">
                                      <p:cBhvr>
                                        <p:cTn id="13" dur="500"/>
                                        <p:tgtEl>
                                          <p:spTgt spid="1955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58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908050"/>
            <a:ext cx="8229600" cy="509588"/>
          </a:xfrm>
        </p:spPr>
        <p:txBody>
          <a:bodyPr rtlCol="0">
            <a:normAutofit fontScale="90000"/>
          </a:bodyPr>
          <a:lstStyle/>
          <a:p>
            <a:pPr fontAlgn="auto">
              <a:spcAft>
                <a:spcPts val="0"/>
              </a:spcAft>
              <a:defRPr/>
            </a:pPr>
            <a:r>
              <a:rPr lang="nb-NO" b="1" dirty="0" smtClean="0">
                <a:latin typeface="Arial" pitchFamily="34" charset="0"/>
                <a:ea typeface="Times New Roman" pitchFamily="18" charset="0"/>
                <a:cs typeface="Arial" pitchFamily="34" charset="0"/>
              </a:rPr>
              <a:t>Diskusjon: Trang økonomi</a:t>
            </a:r>
            <a:r>
              <a:rPr lang="nb-NO" sz="4000" dirty="0" smtClean="0">
                <a:latin typeface="Arial" pitchFamily="34" charset="0"/>
                <a:cs typeface="Arial" pitchFamily="34" charset="0"/>
              </a:rPr>
              <a:t/>
            </a:r>
            <a:br>
              <a:rPr lang="nb-NO" sz="4000" dirty="0" smtClean="0">
                <a:latin typeface="Arial" pitchFamily="34" charset="0"/>
                <a:cs typeface="Arial" pitchFamily="34" charset="0"/>
              </a:rPr>
            </a:br>
            <a:endParaRPr lang="nb-NO" dirty="0"/>
          </a:p>
        </p:txBody>
      </p:sp>
      <p:sp>
        <p:nvSpPr>
          <p:cNvPr id="47106" name="Rektangel 5"/>
          <p:cNvSpPr>
            <a:spLocks noChangeArrowheads="1"/>
          </p:cNvSpPr>
          <p:nvPr/>
        </p:nvSpPr>
        <p:spPr bwMode="auto">
          <a:xfrm>
            <a:off x="900113" y="1989138"/>
            <a:ext cx="7416800" cy="3538537"/>
          </a:xfrm>
          <a:prstGeom prst="rect">
            <a:avLst/>
          </a:prstGeom>
          <a:noFill/>
          <a:ln w="9525">
            <a:noFill/>
            <a:miter lim="800000"/>
            <a:headEnd/>
            <a:tailEnd/>
          </a:ln>
        </p:spPr>
        <p:txBody>
          <a:bodyPr>
            <a:spAutoFit/>
          </a:bodyPr>
          <a:lstStyle/>
          <a:p>
            <a:pPr eaLnBrk="0" hangingPunct="0">
              <a:tabLst>
                <a:tab pos="457200" algn="l"/>
              </a:tabLst>
            </a:pPr>
            <a:r>
              <a:rPr lang="nb-NO">
                <a:solidFill>
                  <a:srgbClr val="000000"/>
                </a:solidFill>
                <a:ea typeface="Times New Roman" pitchFamily="18" charset="0"/>
                <a:cs typeface="Arial" charset="0"/>
              </a:rPr>
              <a:t>Bydelen har fått direktiv om innsparinger på 30 mill. Bydelens politikere i forrige periode hadde et høyt aktivitetsnivå og etablerte flere nye tilbud. Noen av tjenestene i bydelen drives inneffektivt. En rekke tiltak for kostnadskutt er innført: stillingsstopp, reduksjon av portoutgifter (BU-repr. henter sine dokumenter i administrasjonen), det gis ikke mat på BU-møtene, antall komitémøter er redusert til absolutt minimum m fl. Samtidig er antall stillinger i hjemmetjenesten inndratt.</a:t>
            </a:r>
          </a:p>
          <a:p>
            <a:pPr eaLnBrk="0" hangingPunct="0">
              <a:tabLst>
                <a:tab pos="457200" algn="l"/>
              </a:tabLst>
            </a:pPr>
            <a:endParaRPr lang="nb-NO" sz="1600">
              <a:solidFill>
                <a:srgbClr val="000000"/>
              </a:solidFill>
              <a:ea typeface="Times New Roman" pitchFamily="18" charset="0"/>
              <a:cs typeface="Arial" charset="0"/>
            </a:endParaRPr>
          </a:p>
          <a:p>
            <a:pPr eaLnBrk="0" hangingPunct="0">
              <a:buFontTx/>
              <a:buChar char="•"/>
              <a:tabLst>
                <a:tab pos="457200" algn="l"/>
              </a:tabLst>
            </a:pPr>
            <a:r>
              <a:rPr lang="nb-NO">
                <a:solidFill>
                  <a:srgbClr val="000000"/>
                </a:solidFill>
                <a:ea typeface="Times New Roman" pitchFamily="18" charset="0"/>
                <a:cs typeface="Arial" charset="0"/>
              </a:rPr>
              <a:t>Hvordan kan bydelen snu den negative utviklingen? </a:t>
            </a:r>
          </a:p>
          <a:p>
            <a:pPr eaLnBrk="0" hangingPunct="0">
              <a:buFontTx/>
              <a:buChar char="•"/>
              <a:tabLst>
                <a:tab pos="457200" algn="l"/>
              </a:tabLst>
            </a:pPr>
            <a:endParaRPr lang="nb-NO" sz="1600">
              <a:solidFill>
                <a:srgbClr val="000000"/>
              </a:solidFill>
              <a:ea typeface="Times New Roman" pitchFamily="18" charset="0"/>
              <a:cs typeface="Arial" charset="0"/>
            </a:endParaRPr>
          </a:p>
          <a:p>
            <a:pPr eaLnBrk="0" hangingPunct="0">
              <a:buFontTx/>
              <a:buChar char="•"/>
              <a:tabLst>
                <a:tab pos="457200" algn="l"/>
              </a:tabLst>
            </a:pPr>
            <a:endParaRPr lang="nb-NO" sz="1600">
              <a:solidFill>
                <a:srgbClr val="000000"/>
              </a:solidFill>
              <a:ea typeface="Times New Roman" pitchFamily="18" charset="0"/>
              <a:cs typeface="Arial" charset="0"/>
            </a:endParaRPr>
          </a:p>
          <a:p>
            <a:pPr eaLnBrk="0" hangingPunct="0">
              <a:buFontTx/>
              <a:buChar char="•"/>
              <a:tabLst>
                <a:tab pos="457200" algn="l"/>
              </a:tabLst>
            </a:pPr>
            <a:endParaRPr lang="nb-NO" sz="1600">
              <a:solidFill>
                <a:srgbClr val="000000"/>
              </a:solidFill>
              <a:ea typeface="Times New Roman" pitchFamily="18" charset="0"/>
              <a:cs typeface="Arial" charset="0"/>
            </a:endParaRPr>
          </a:p>
          <a:p>
            <a:pPr eaLnBrk="0" hangingPunct="0">
              <a:buFontTx/>
              <a:buChar char="•"/>
              <a:tabLst>
                <a:tab pos="457200" algn="l"/>
              </a:tabLst>
            </a:pPr>
            <a:r>
              <a:rPr lang="nb-NO" sz="1600">
                <a:solidFill>
                  <a:srgbClr val="000000"/>
                </a:solidFill>
                <a:ea typeface="Times New Roman" pitchFamily="18" charset="0"/>
                <a:cs typeface="Arial" charset="0"/>
              </a:rPr>
              <a:t>Dette er et eksempel. I tillegg kommer andre saker for øvrige grupper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tel 1"/>
          <p:cNvSpPr>
            <a:spLocks noGrp="1"/>
          </p:cNvSpPr>
          <p:nvPr>
            <p:ph type="title"/>
          </p:nvPr>
        </p:nvSpPr>
        <p:spPr/>
        <p:txBody>
          <a:bodyPr/>
          <a:lstStyle/>
          <a:p>
            <a:r>
              <a:rPr lang="nb-NO" smtClean="0">
                <a:ea typeface="ＭＳ Ｐゴシック"/>
              </a:rPr>
              <a:t>Verktøykasse for større handlingsrom</a:t>
            </a:r>
          </a:p>
        </p:txBody>
      </p:sp>
      <p:sp>
        <p:nvSpPr>
          <p:cNvPr id="48130" name="Plassholder for innhold 2"/>
          <p:cNvSpPr>
            <a:spLocks noGrp="1"/>
          </p:cNvSpPr>
          <p:nvPr>
            <p:ph idx="1"/>
          </p:nvPr>
        </p:nvSpPr>
        <p:spPr/>
        <p:txBody>
          <a:bodyPr/>
          <a:lstStyle/>
          <a:p>
            <a:r>
              <a:rPr lang="nb-NO" smtClean="0">
                <a:ea typeface="ＭＳ Ｐゴシック"/>
              </a:rPr>
              <a:t>Bruk realkunnskapen dere alle har og samarbeid om:</a:t>
            </a:r>
          </a:p>
          <a:p>
            <a:endParaRPr lang="nb-NO" smtClean="0">
              <a:ea typeface="ＭＳ Ｐゴシック"/>
            </a:endParaRPr>
          </a:p>
          <a:p>
            <a:r>
              <a:rPr lang="nb-NO" smtClean="0">
                <a:ea typeface="ＭＳ Ｐゴシック"/>
              </a:rPr>
              <a:t>Hvordan øke aktiviteten?</a:t>
            </a:r>
          </a:p>
          <a:p>
            <a:endParaRPr lang="nb-NO" smtClean="0">
              <a:ea typeface="ＭＳ Ｐゴシック"/>
            </a:endParaRPr>
          </a:p>
          <a:p>
            <a:r>
              <a:rPr lang="nb-NO" smtClean="0">
                <a:ea typeface="ＭＳ Ｐゴシック"/>
              </a:rPr>
              <a:t>Hvordan skaffe midler utenfor budsjettrammene?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tel 1"/>
          <p:cNvSpPr>
            <a:spLocks noGrp="1"/>
          </p:cNvSpPr>
          <p:nvPr>
            <p:ph type="title"/>
          </p:nvPr>
        </p:nvSpPr>
        <p:spPr>
          <a:xfrm>
            <a:off x="457200" y="549275"/>
            <a:ext cx="8229600" cy="935038"/>
          </a:xfrm>
        </p:spPr>
        <p:txBody>
          <a:bodyPr/>
          <a:lstStyle/>
          <a:p>
            <a:r>
              <a:rPr lang="nb-NO" smtClean="0"/>
              <a:t>Rammebetingelser 1</a:t>
            </a:r>
          </a:p>
        </p:txBody>
      </p:sp>
      <p:sp>
        <p:nvSpPr>
          <p:cNvPr id="3" name="Plassholder for innhold 2"/>
          <p:cNvSpPr>
            <a:spLocks noGrp="1"/>
          </p:cNvSpPr>
          <p:nvPr>
            <p:ph idx="1"/>
          </p:nvPr>
        </p:nvSpPr>
        <p:spPr/>
        <p:txBody>
          <a:bodyPr rtlCol="0">
            <a:normAutofit fontScale="25000" lnSpcReduction="20000"/>
          </a:bodyPr>
          <a:lstStyle/>
          <a:p>
            <a:pPr fontAlgn="auto">
              <a:spcAft>
                <a:spcPts val="0"/>
              </a:spcAft>
              <a:buFont typeface="Arial" pitchFamily="34" charset="0"/>
              <a:buNone/>
              <a:defRPr/>
            </a:pPr>
            <a:r>
              <a:rPr lang="nb-NO" dirty="0"/>
              <a:t> </a:t>
            </a:r>
            <a:endParaRPr lang="nb-NO" b="1" dirty="0"/>
          </a:p>
          <a:p>
            <a:pPr fontAlgn="auto">
              <a:spcAft>
                <a:spcPts val="0"/>
              </a:spcAft>
              <a:buFont typeface="Arial" pitchFamily="34" charset="0"/>
              <a:buNone/>
              <a:defRPr/>
            </a:pPr>
            <a:r>
              <a:rPr lang="nb-NO" dirty="0"/>
              <a:t> </a:t>
            </a:r>
            <a:endParaRPr lang="nb-NO" b="1" dirty="0"/>
          </a:p>
          <a:p>
            <a:pPr fontAlgn="auto">
              <a:spcAft>
                <a:spcPts val="0"/>
              </a:spcAft>
              <a:buFont typeface="Arial" pitchFamily="34" charset="0"/>
              <a:buNone/>
              <a:defRPr/>
            </a:pPr>
            <a:r>
              <a:rPr lang="nb-NO" sz="8000" dirty="0"/>
              <a:t>De folkevalgtes arbeid reguleres hovedsakelig av:</a:t>
            </a:r>
            <a:endParaRPr lang="nb-NO" sz="8000" b="1" dirty="0"/>
          </a:p>
          <a:p>
            <a:pPr fontAlgn="auto">
              <a:spcAft>
                <a:spcPts val="0"/>
              </a:spcAft>
              <a:buFont typeface="Arial" pitchFamily="34" charset="0"/>
              <a:buNone/>
              <a:defRPr/>
            </a:pPr>
            <a:r>
              <a:rPr lang="nb-NO" sz="8000" dirty="0"/>
              <a:t> </a:t>
            </a:r>
            <a:r>
              <a:rPr lang="nb-NO" sz="8000" dirty="0" smtClean="0"/>
              <a:t>lover </a:t>
            </a:r>
            <a:r>
              <a:rPr lang="nb-NO" sz="8000" dirty="0"/>
              <a:t>og </a:t>
            </a:r>
            <a:r>
              <a:rPr lang="nb-NO" sz="8000" dirty="0" smtClean="0"/>
              <a:t>regler</a:t>
            </a:r>
            <a:r>
              <a:rPr lang="nb-NO" sz="8000" b="1" dirty="0" smtClean="0"/>
              <a:t>, </a:t>
            </a:r>
            <a:r>
              <a:rPr lang="nb-NO" sz="8000" dirty="0" smtClean="0"/>
              <a:t>økonomiske </a:t>
            </a:r>
            <a:r>
              <a:rPr lang="nb-NO" sz="8000" dirty="0"/>
              <a:t>rammer</a:t>
            </a:r>
            <a:endParaRPr lang="nb-NO" sz="8000" b="1" dirty="0"/>
          </a:p>
          <a:p>
            <a:pPr fontAlgn="auto">
              <a:spcAft>
                <a:spcPts val="0"/>
              </a:spcAft>
              <a:buFont typeface="Arial" pitchFamily="34" charset="0"/>
              <a:buNone/>
              <a:defRPr/>
            </a:pPr>
            <a:r>
              <a:rPr lang="nb-NO" sz="8000" dirty="0"/>
              <a:t>politiske prioriteringer fra bydel, kommune og stat</a:t>
            </a:r>
            <a:endParaRPr lang="nb-NO" sz="8000" b="1" dirty="0"/>
          </a:p>
          <a:p>
            <a:pPr fontAlgn="auto">
              <a:spcAft>
                <a:spcPts val="0"/>
              </a:spcAft>
              <a:buFont typeface="Arial" pitchFamily="34" charset="0"/>
              <a:buNone/>
              <a:defRPr/>
            </a:pPr>
            <a:r>
              <a:rPr lang="nb-NO" sz="8000" dirty="0"/>
              <a:t> </a:t>
            </a:r>
            <a:endParaRPr lang="nb-NO" sz="8000" b="1" dirty="0"/>
          </a:p>
          <a:p>
            <a:pPr fontAlgn="auto">
              <a:spcAft>
                <a:spcPts val="0"/>
              </a:spcAft>
              <a:buFont typeface="Arial" pitchFamily="34" charset="0"/>
              <a:buNone/>
              <a:defRPr/>
            </a:pPr>
            <a:r>
              <a:rPr lang="nb-NO" sz="8000" dirty="0"/>
              <a:t>Lover og regler:</a:t>
            </a:r>
            <a:endParaRPr lang="nb-NO" sz="8000" b="1" dirty="0"/>
          </a:p>
          <a:p>
            <a:pPr fontAlgn="auto">
              <a:spcAft>
                <a:spcPts val="0"/>
              </a:spcAft>
              <a:buFont typeface="Arial" pitchFamily="34" charset="0"/>
              <a:buNone/>
              <a:defRPr/>
            </a:pPr>
            <a:r>
              <a:rPr lang="nb-NO" sz="8000" dirty="0"/>
              <a:t>Kommuneloven – spilleregler for organisering av kommunalt arbeid</a:t>
            </a:r>
            <a:endParaRPr lang="nb-NO" sz="8000" b="1" dirty="0"/>
          </a:p>
          <a:p>
            <a:pPr fontAlgn="auto">
              <a:spcAft>
                <a:spcPts val="0"/>
              </a:spcAft>
              <a:buFont typeface="Arial" pitchFamily="34" charset="0"/>
              <a:buNone/>
              <a:defRPr/>
            </a:pPr>
            <a:r>
              <a:rPr lang="nb-NO" sz="8000" dirty="0"/>
              <a:t>Bydelsreglementet – gjelder for Oslos bydeler, vedtatt av bystyret</a:t>
            </a:r>
            <a:endParaRPr lang="nb-NO" sz="8000" b="1" dirty="0"/>
          </a:p>
          <a:p>
            <a:pPr fontAlgn="auto">
              <a:spcAft>
                <a:spcPts val="0"/>
              </a:spcAft>
              <a:buFont typeface="Arial" pitchFamily="34" charset="0"/>
              <a:buNone/>
              <a:defRPr/>
            </a:pPr>
            <a:r>
              <a:rPr lang="nb-NO" sz="8000" dirty="0"/>
              <a:t>Forvaltningsloven – gir retningslinjer for offentlig forvaltning</a:t>
            </a:r>
            <a:endParaRPr lang="nb-NO" sz="8000" b="1" dirty="0"/>
          </a:p>
          <a:p>
            <a:pPr fontAlgn="auto">
              <a:spcAft>
                <a:spcPts val="0"/>
              </a:spcAft>
              <a:buFont typeface="Arial" pitchFamily="34" charset="0"/>
              <a:buNone/>
              <a:defRPr/>
            </a:pPr>
            <a:r>
              <a:rPr lang="nb-NO" sz="8000" dirty="0"/>
              <a:t>Lov om offentlighet i forvaltningen – stiller krav til offentlighet og innsyn, regulerer forholdet mellom bydelen og media</a:t>
            </a:r>
            <a:endParaRPr lang="nb-NO" sz="8000" b="1" dirty="0"/>
          </a:p>
          <a:p>
            <a:pPr fontAlgn="auto">
              <a:spcAft>
                <a:spcPts val="0"/>
              </a:spcAft>
              <a:buFont typeface="Arial" pitchFamily="34" charset="0"/>
              <a:buNone/>
              <a:defRPr/>
            </a:pPr>
            <a:r>
              <a:rPr lang="nb-NO" sz="8000" dirty="0"/>
              <a:t>Plan- og bygningsloven – kjøreregler på areal- og oversiktsplanlegging, kommuneplan, fylkesplan, sektorplaner</a:t>
            </a:r>
            <a:endParaRPr lang="nb-NO" sz="8000" b="1" dirty="0"/>
          </a:p>
          <a:p>
            <a:pPr fontAlgn="auto">
              <a:spcAft>
                <a:spcPts val="0"/>
              </a:spcAft>
              <a:buFont typeface="Arial" pitchFamily="34" charset="0"/>
              <a:buNone/>
              <a:defRPr/>
            </a:pPr>
            <a:r>
              <a:rPr lang="nb-NO" sz="8000" dirty="0"/>
              <a:t>Særlover</a:t>
            </a:r>
            <a:endParaRPr lang="nb-NO" sz="8000" b="1" dirty="0"/>
          </a:p>
          <a:p>
            <a:pPr fontAlgn="auto">
              <a:spcAft>
                <a:spcPts val="0"/>
              </a:spcAft>
              <a:buFont typeface="Arial" pitchFamily="34" charset="0"/>
              <a:buNone/>
              <a:defRPr/>
            </a:pPr>
            <a:r>
              <a:rPr lang="nb-NO" sz="8000" dirty="0"/>
              <a:t>Forskrifter, rundskriv, rikspolitiske retningslinjer fra statlige organer</a:t>
            </a:r>
            <a:endParaRPr lang="nb-NO" sz="8000" b="1" dirty="0"/>
          </a:p>
          <a:p>
            <a:pPr fontAlgn="auto">
              <a:spcAft>
                <a:spcPts val="0"/>
              </a:spcAft>
              <a:buFont typeface="Arial" pitchFamily="34" charset="0"/>
              <a:buNone/>
              <a:defRPr/>
            </a:pPr>
            <a:r>
              <a:rPr lang="nb-NO" sz="8000" dirty="0"/>
              <a:t>Andre politiske styringsdokumenter som eks regjeringserklæringer, avtaler og stortingsmeldinger mv</a:t>
            </a:r>
            <a:endParaRPr lang="nb-NO" sz="8000" b="1" dirty="0"/>
          </a:p>
          <a:p>
            <a:pPr fontAlgn="auto">
              <a:spcAft>
                <a:spcPts val="0"/>
              </a:spcAft>
              <a:buFont typeface="Arial" pitchFamily="34" charset="0"/>
              <a:buNone/>
              <a:defRPr/>
            </a:pPr>
            <a:r>
              <a:rPr lang="nb-NO" sz="8000" dirty="0"/>
              <a:t> </a:t>
            </a:r>
            <a:endParaRPr lang="nb-NO" sz="80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tel 1"/>
          <p:cNvSpPr>
            <a:spLocks noGrp="1"/>
          </p:cNvSpPr>
          <p:nvPr>
            <p:ph type="title"/>
          </p:nvPr>
        </p:nvSpPr>
        <p:spPr/>
        <p:txBody>
          <a:bodyPr/>
          <a:lstStyle/>
          <a:p>
            <a:r>
              <a:rPr lang="nb-NO" smtClean="0"/>
              <a:t>Rammebetingelser 2</a:t>
            </a:r>
          </a:p>
        </p:txBody>
      </p:sp>
      <p:sp>
        <p:nvSpPr>
          <p:cNvPr id="33794" name="Rektangel 4"/>
          <p:cNvSpPr>
            <a:spLocks noChangeArrowheads="1"/>
          </p:cNvSpPr>
          <p:nvPr/>
        </p:nvSpPr>
        <p:spPr bwMode="auto">
          <a:xfrm>
            <a:off x="755650" y="1773238"/>
            <a:ext cx="7704138" cy="5108575"/>
          </a:xfrm>
          <a:prstGeom prst="rect">
            <a:avLst/>
          </a:prstGeom>
          <a:noFill/>
          <a:ln w="9525">
            <a:noFill/>
            <a:miter lim="800000"/>
            <a:headEnd/>
            <a:tailEnd/>
          </a:ln>
        </p:spPr>
        <p:txBody>
          <a:bodyPr>
            <a:spAutoFit/>
          </a:bodyPr>
          <a:lstStyle/>
          <a:p>
            <a:pPr>
              <a:tabLst>
                <a:tab pos="457200" algn="l"/>
              </a:tabLst>
            </a:pPr>
            <a:r>
              <a:rPr lang="nb-NO">
                <a:solidFill>
                  <a:srgbClr val="000000"/>
                </a:solidFill>
                <a:ea typeface="Times New Roman" pitchFamily="18" charset="0"/>
                <a:cs typeface="Arial" charset="0"/>
              </a:rPr>
              <a:t>Økonomiske rammer:</a:t>
            </a:r>
            <a:endParaRPr lang="nb-NO" sz="1600">
              <a:solidFill>
                <a:srgbClr val="000000"/>
              </a:solidFill>
              <a:ea typeface="Times New Roman" pitchFamily="18" charset="0"/>
              <a:cs typeface="Arial" charset="0"/>
            </a:endParaRPr>
          </a:p>
          <a:p>
            <a:pPr eaLnBrk="0" hangingPunct="0">
              <a:buFontTx/>
              <a:buChar char="•"/>
              <a:tabLst>
                <a:tab pos="457200" algn="l"/>
              </a:tabLst>
            </a:pPr>
            <a:r>
              <a:rPr lang="nb-NO">
                <a:solidFill>
                  <a:srgbClr val="000000"/>
                </a:solidFill>
                <a:ea typeface="Times New Roman" pitchFamily="18" charset="0"/>
                <a:cs typeface="Arial" charset="0"/>
              </a:rPr>
              <a:t>Kommuneproposisjonen (våren)</a:t>
            </a:r>
            <a:endParaRPr lang="nb-NO" sz="1600">
              <a:solidFill>
                <a:srgbClr val="000000"/>
              </a:solidFill>
              <a:ea typeface="Times New Roman" pitchFamily="18" charset="0"/>
              <a:cs typeface="Arial" charset="0"/>
            </a:endParaRPr>
          </a:p>
          <a:p>
            <a:pPr eaLnBrk="0" hangingPunct="0">
              <a:buFontTx/>
              <a:buChar char="•"/>
              <a:tabLst>
                <a:tab pos="457200" algn="l"/>
              </a:tabLst>
            </a:pPr>
            <a:r>
              <a:rPr lang="nb-NO">
                <a:solidFill>
                  <a:srgbClr val="000000"/>
                </a:solidFill>
                <a:ea typeface="Times New Roman" pitchFamily="18" charset="0"/>
                <a:cs typeface="Arial" charset="0"/>
              </a:rPr>
              <a:t>Revidert nasjonalbudsjett (våren)</a:t>
            </a:r>
            <a:endParaRPr lang="nb-NO" sz="1600">
              <a:solidFill>
                <a:srgbClr val="000000"/>
              </a:solidFill>
              <a:ea typeface="Times New Roman" pitchFamily="18" charset="0"/>
              <a:cs typeface="Arial" charset="0"/>
            </a:endParaRPr>
          </a:p>
          <a:p>
            <a:pPr eaLnBrk="0" hangingPunct="0">
              <a:buFontTx/>
              <a:buChar char="•"/>
              <a:tabLst>
                <a:tab pos="457200" algn="l"/>
              </a:tabLst>
            </a:pPr>
            <a:r>
              <a:rPr lang="nb-NO">
                <a:solidFill>
                  <a:srgbClr val="000000"/>
                </a:solidFill>
                <a:ea typeface="Times New Roman" pitchFamily="18" charset="0"/>
                <a:cs typeface="Arial" charset="0"/>
              </a:rPr>
              <a:t>Statsbudsjettet (fremlegg oktober, hovedrammer for kommunene november, behandles i desember)</a:t>
            </a:r>
            <a:endParaRPr lang="nb-NO" sz="1600">
              <a:solidFill>
                <a:srgbClr val="000000"/>
              </a:solidFill>
              <a:ea typeface="Times New Roman" pitchFamily="18" charset="0"/>
              <a:cs typeface="Arial" charset="0"/>
            </a:endParaRPr>
          </a:p>
          <a:p>
            <a:pPr eaLnBrk="0" hangingPunct="0">
              <a:buFontTx/>
              <a:buChar char="•"/>
              <a:tabLst>
                <a:tab pos="457200" algn="l"/>
              </a:tabLst>
            </a:pPr>
            <a:r>
              <a:rPr lang="nb-NO">
                <a:solidFill>
                  <a:srgbClr val="000000"/>
                </a:solidFill>
                <a:ea typeface="Times New Roman" pitchFamily="18" charset="0"/>
                <a:cs typeface="Arial" charset="0"/>
              </a:rPr>
              <a:t>Oslo kommunes budsjettdokument</a:t>
            </a:r>
            <a:endParaRPr lang="nb-NO" sz="1600">
              <a:solidFill>
                <a:srgbClr val="000000"/>
              </a:solidFill>
              <a:ea typeface="Times New Roman" pitchFamily="18" charset="0"/>
              <a:cs typeface="Arial" charset="0"/>
            </a:endParaRPr>
          </a:p>
          <a:p>
            <a:pPr eaLnBrk="0" hangingPunct="0">
              <a:buFontTx/>
              <a:buChar char="•"/>
              <a:tabLst>
                <a:tab pos="457200" algn="l"/>
              </a:tabLst>
            </a:pPr>
            <a:r>
              <a:rPr lang="nb-NO">
                <a:solidFill>
                  <a:srgbClr val="000000"/>
                </a:solidFill>
                <a:ea typeface="Times New Roman" pitchFamily="18" charset="0"/>
                <a:cs typeface="Arial" charset="0"/>
              </a:rPr>
              <a:t>Bydelens vedtatte budsjett</a:t>
            </a:r>
          </a:p>
          <a:p>
            <a:pPr eaLnBrk="0" hangingPunct="0">
              <a:buFontTx/>
              <a:buChar char="•"/>
              <a:tabLst>
                <a:tab pos="457200" algn="l"/>
              </a:tabLst>
            </a:pPr>
            <a:endParaRPr lang="nb-NO" sz="1600">
              <a:solidFill>
                <a:srgbClr val="000000"/>
              </a:solidFill>
              <a:ea typeface="Times New Roman" pitchFamily="18" charset="0"/>
              <a:cs typeface="Arial" charset="0"/>
            </a:endParaRPr>
          </a:p>
          <a:p>
            <a:pPr eaLnBrk="0" hangingPunct="0">
              <a:tabLst>
                <a:tab pos="457200" algn="l"/>
              </a:tabLst>
            </a:pPr>
            <a:r>
              <a:rPr lang="nb-NO">
                <a:solidFill>
                  <a:srgbClr val="000000"/>
                </a:solidFill>
                <a:ea typeface="Times New Roman" pitchFamily="18" charset="0"/>
                <a:cs typeface="Arial" charset="0"/>
              </a:rPr>
              <a:t>Politiske prioriteringer fra bydel, kommune og stat:</a:t>
            </a:r>
            <a:endParaRPr lang="nb-NO" sz="1600">
              <a:solidFill>
                <a:srgbClr val="000000"/>
              </a:solidFill>
              <a:ea typeface="Times New Roman" pitchFamily="18" charset="0"/>
              <a:cs typeface="Arial" charset="0"/>
            </a:endParaRPr>
          </a:p>
          <a:p>
            <a:pPr eaLnBrk="0" hangingPunct="0">
              <a:buFontTx/>
              <a:buChar char="•"/>
              <a:tabLst>
                <a:tab pos="457200" algn="l"/>
              </a:tabLst>
            </a:pPr>
            <a:r>
              <a:rPr lang="nb-NO">
                <a:solidFill>
                  <a:srgbClr val="000000"/>
                </a:solidFill>
                <a:ea typeface="Times New Roman" pitchFamily="18" charset="0"/>
                <a:cs typeface="Arial" charset="0"/>
              </a:rPr>
              <a:t>Vedtak i enkeltsaker i statlige organer (Storting, Regjering, departement, direktorat)</a:t>
            </a:r>
            <a:endParaRPr lang="nb-NO" sz="1600">
              <a:solidFill>
                <a:srgbClr val="000000"/>
              </a:solidFill>
              <a:ea typeface="Times New Roman" pitchFamily="18" charset="0"/>
              <a:cs typeface="Arial" charset="0"/>
            </a:endParaRPr>
          </a:p>
          <a:p>
            <a:pPr eaLnBrk="0" hangingPunct="0">
              <a:buFontTx/>
              <a:buChar char="•"/>
              <a:tabLst>
                <a:tab pos="457200" algn="l"/>
              </a:tabLst>
            </a:pPr>
            <a:r>
              <a:rPr lang="nb-NO">
                <a:solidFill>
                  <a:srgbClr val="000000"/>
                </a:solidFill>
                <a:ea typeface="Times New Roman" pitchFamily="18" charset="0"/>
                <a:cs typeface="Arial" charset="0"/>
              </a:rPr>
              <a:t>Vedtak i Oslo kommune – bystyret</a:t>
            </a:r>
            <a:endParaRPr lang="nb-NO" sz="1600">
              <a:solidFill>
                <a:srgbClr val="000000"/>
              </a:solidFill>
              <a:ea typeface="Times New Roman" pitchFamily="18" charset="0"/>
              <a:cs typeface="Arial" charset="0"/>
            </a:endParaRPr>
          </a:p>
          <a:p>
            <a:pPr eaLnBrk="0" hangingPunct="0">
              <a:buFontTx/>
              <a:buChar char="•"/>
              <a:tabLst>
                <a:tab pos="457200" algn="l"/>
              </a:tabLst>
            </a:pPr>
            <a:r>
              <a:rPr lang="nb-NO">
                <a:solidFill>
                  <a:srgbClr val="000000"/>
                </a:solidFill>
                <a:ea typeface="Times New Roman" pitchFamily="18" charset="0"/>
                <a:cs typeface="Arial" charset="0"/>
              </a:rPr>
              <a:t>Vedtak i etatene</a:t>
            </a:r>
            <a:endParaRPr lang="nb-NO" sz="1600">
              <a:solidFill>
                <a:srgbClr val="000000"/>
              </a:solidFill>
              <a:ea typeface="Times New Roman" pitchFamily="18" charset="0"/>
              <a:cs typeface="Arial" charset="0"/>
            </a:endParaRPr>
          </a:p>
          <a:p>
            <a:pPr eaLnBrk="0" hangingPunct="0">
              <a:buFontTx/>
              <a:buChar char="•"/>
              <a:tabLst>
                <a:tab pos="457200" algn="l"/>
              </a:tabLst>
            </a:pPr>
            <a:r>
              <a:rPr lang="nb-NO">
                <a:solidFill>
                  <a:srgbClr val="000000"/>
                </a:solidFill>
                <a:ea typeface="Times New Roman" pitchFamily="18" charset="0"/>
                <a:cs typeface="Arial" charset="0"/>
              </a:rPr>
              <a:t>Vedtak i bydelen</a:t>
            </a:r>
            <a:endParaRPr lang="nb-NO" sz="1600">
              <a:solidFill>
                <a:srgbClr val="000000"/>
              </a:solidFill>
              <a:ea typeface="Times New Roman" pitchFamily="18" charset="0"/>
              <a:cs typeface="Arial" charset="0"/>
            </a:endParaRPr>
          </a:p>
          <a:p>
            <a:pPr eaLnBrk="0" hangingPunct="0">
              <a:tabLst>
                <a:tab pos="457200" algn="l"/>
              </a:tabLst>
            </a:pPr>
            <a:r>
              <a:rPr lang="nb-NO">
                <a:solidFill>
                  <a:srgbClr val="000000"/>
                </a:solidFill>
                <a:ea typeface="Times New Roman" pitchFamily="18" charset="0"/>
                <a:cs typeface="Arial" charset="0"/>
              </a:rPr>
              <a:t>Usynlige føringer som påvirker det politiske arbeidet </a:t>
            </a:r>
            <a:endParaRPr lang="nb-NO" sz="1600">
              <a:solidFill>
                <a:srgbClr val="000000"/>
              </a:solidFill>
              <a:ea typeface="Times New Roman" pitchFamily="18" charset="0"/>
              <a:cs typeface="Arial" charset="0"/>
            </a:endParaRPr>
          </a:p>
          <a:p>
            <a:pPr eaLnBrk="0" hangingPunct="0">
              <a:buFontTx/>
              <a:buChar char="•"/>
              <a:tabLst>
                <a:tab pos="457200" algn="l"/>
              </a:tabLst>
            </a:pPr>
            <a:r>
              <a:rPr lang="nb-NO">
                <a:solidFill>
                  <a:srgbClr val="000000"/>
                </a:solidFill>
                <a:ea typeface="Times New Roman" pitchFamily="18" charset="0"/>
                <a:cs typeface="Arial" charset="0"/>
              </a:rPr>
              <a:t>tradisjon, sedvane, lokale føringer, særinteresser, tidligere konflikter mm</a:t>
            </a:r>
            <a:endParaRPr lang="nb-NO" sz="1600">
              <a:solidFill>
                <a:srgbClr val="000000"/>
              </a:solidFill>
              <a:ea typeface="Times New Roman" pitchFamily="18" charset="0"/>
              <a:cs typeface="Arial" charset="0"/>
            </a:endParaRPr>
          </a:p>
          <a:p>
            <a:pPr eaLnBrk="0" hangingPunct="0">
              <a:tabLst>
                <a:tab pos="457200" algn="l"/>
              </a:tabLst>
            </a:pPr>
            <a:endParaRPr lang="nb-NO" sz="4000">
              <a:solidFill>
                <a:srgbClr val="000000"/>
              </a:solidFill>
              <a:ea typeface="Times New Roman" pitchFamily="18" charset="0"/>
              <a:cs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971550" y="331788"/>
            <a:ext cx="7993063" cy="1152525"/>
          </a:xfrm>
        </p:spPr>
        <p:txBody>
          <a:bodyPr/>
          <a:lstStyle/>
          <a:p>
            <a:pPr>
              <a:lnSpc>
                <a:spcPct val="150000"/>
              </a:lnSpc>
            </a:pPr>
            <a:r>
              <a:rPr lang="nb-NO" sz="4000" smtClean="0">
                <a:ea typeface="ＭＳ Ｐゴシック"/>
              </a:rPr>
              <a:t>Handlingsrommet</a:t>
            </a:r>
            <a:br>
              <a:rPr lang="nb-NO" sz="4000" smtClean="0">
                <a:ea typeface="ＭＳ Ｐゴシック"/>
              </a:rPr>
            </a:br>
            <a:r>
              <a:rPr lang="nb-NO" sz="3200" b="1" smtClean="0">
                <a:ea typeface="ＭＳ Ｐゴシック"/>
              </a:rPr>
              <a:t>De folkevalgtes muligheter og begrensninger</a:t>
            </a:r>
          </a:p>
        </p:txBody>
      </p:sp>
      <p:sp>
        <p:nvSpPr>
          <p:cNvPr id="34818" name="Oval 3"/>
          <p:cNvSpPr>
            <a:spLocks noChangeArrowheads="1"/>
          </p:cNvSpPr>
          <p:nvPr/>
        </p:nvSpPr>
        <p:spPr bwMode="auto">
          <a:xfrm>
            <a:off x="1116013" y="2493963"/>
            <a:ext cx="4176712" cy="3240087"/>
          </a:xfrm>
          <a:prstGeom prst="ellipse">
            <a:avLst/>
          </a:prstGeom>
          <a:solidFill>
            <a:srgbClr val="FFFF00">
              <a:alpha val="59999"/>
            </a:srgbClr>
          </a:solidFill>
          <a:ln w="9525">
            <a:solidFill>
              <a:schemeClr val="tx1"/>
            </a:solidFill>
            <a:round/>
            <a:headEnd/>
            <a:tailEnd/>
          </a:ln>
        </p:spPr>
        <p:txBody>
          <a:bodyPr wrap="none" anchor="ctr"/>
          <a:lstStyle/>
          <a:p>
            <a:endParaRPr lang="nb-NO" sz="2400">
              <a:solidFill>
                <a:srgbClr val="000000"/>
              </a:solidFill>
              <a:latin typeface="Helvetica" pitchFamily="34" charset="0"/>
              <a:ea typeface="ＭＳ Ｐゴシック"/>
              <a:cs typeface="ＭＳ Ｐゴシック"/>
            </a:endParaRPr>
          </a:p>
        </p:txBody>
      </p:sp>
      <p:sp>
        <p:nvSpPr>
          <p:cNvPr id="34819" name="Oval 4"/>
          <p:cNvSpPr>
            <a:spLocks noChangeArrowheads="1"/>
          </p:cNvSpPr>
          <p:nvPr/>
        </p:nvSpPr>
        <p:spPr bwMode="auto">
          <a:xfrm>
            <a:off x="3851275" y="2503488"/>
            <a:ext cx="4681538" cy="3159125"/>
          </a:xfrm>
          <a:prstGeom prst="ellipse">
            <a:avLst/>
          </a:prstGeom>
          <a:solidFill>
            <a:srgbClr val="FF0000">
              <a:alpha val="59999"/>
            </a:srgbClr>
          </a:solidFill>
          <a:ln w="9525">
            <a:solidFill>
              <a:schemeClr val="tx1"/>
            </a:solidFill>
            <a:round/>
            <a:headEnd/>
            <a:tailEnd/>
          </a:ln>
        </p:spPr>
        <p:txBody>
          <a:bodyPr wrap="none" anchor="ctr"/>
          <a:lstStyle/>
          <a:p>
            <a:endParaRPr lang="nb-NO" sz="2400">
              <a:solidFill>
                <a:srgbClr val="000000"/>
              </a:solidFill>
              <a:latin typeface="Helvetica" pitchFamily="34" charset="0"/>
              <a:ea typeface="ＭＳ Ｐゴシック"/>
              <a:cs typeface="ＭＳ Ｐゴシック"/>
            </a:endParaRPr>
          </a:p>
        </p:txBody>
      </p:sp>
      <p:sp>
        <p:nvSpPr>
          <p:cNvPr id="34820" name="Oval 5"/>
          <p:cNvSpPr>
            <a:spLocks noChangeArrowheads="1"/>
          </p:cNvSpPr>
          <p:nvPr/>
        </p:nvSpPr>
        <p:spPr bwMode="auto">
          <a:xfrm>
            <a:off x="2916238" y="2492375"/>
            <a:ext cx="3671887" cy="3168650"/>
          </a:xfrm>
          <a:prstGeom prst="ellipse">
            <a:avLst/>
          </a:prstGeom>
          <a:gradFill rotWithShape="0">
            <a:gsLst>
              <a:gs pos="0">
                <a:srgbClr val="3399FF"/>
              </a:gs>
              <a:gs pos="100000">
                <a:srgbClr val="43A1FF"/>
              </a:gs>
            </a:gsLst>
            <a:lin ang="5400000" scaled="1"/>
          </a:gradFill>
          <a:ln w="9525">
            <a:solidFill>
              <a:schemeClr val="tx1"/>
            </a:solidFill>
            <a:round/>
            <a:headEnd/>
            <a:tailEnd/>
          </a:ln>
        </p:spPr>
        <p:txBody>
          <a:bodyPr wrap="none" anchor="ctr"/>
          <a:lstStyle/>
          <a:p>
            <a:pPr algn="ctr"/>
            <a:r>
              <a:rPr lang="nb-NO" sz="2400">
                <a:solidFill>
                  <a:srgbClr val="000000"/>
                </a:solidFill>
                <a:ea typeface="ＭＳ Ｐゴシック"/>
                <a:cs typeface="ＭＳ Ｐゴシック"/>
              </a:rPr>
              <a:t>Lovpålagte </a:t>
            </a:r>
          </a:p>
          <a:p>
            <a:pPr algn="ctr"/>
            <a:r>
              <a:rPr lang="nb-NO" sz="2400">
                <a:solidFill>
                  <a:srgbClr val="000000"/>
                </a:solidFill>
                <a:ea typeface="ＭＳ Ｐゴシック"/>
                <a:cs typeface="ＭＳ Ｐゴシック"/>
              </a:rPr>
              <a:t>oppgaver</a:t>
            </a:r>
          </a:p>
        </p:txBody>
      </p:sp>
      <p:sp>
        <p:nvSpPr>
          <p:cNvPr id="34821" name="Text Box 6"/>
          <p:cNvSpPr txBox="1">
            <a:spLocks noChangeArrowheads="1"/>
          </p:cNvSpPr>
          <p:nvPr/>
        </p:nvSpPr>
        <p:spPr bwMode="auto">
          <a:xfrm>
            <a:off x="6569075" y="3502025"/>
            <a:ext cx="1963738" cy="822325"/>
          </a:xfrm>
          <a:prstGeom prst="rect">
            <a:avLst/>
          </a:prstGeom>
          <a:noFill/>
          <a:ln w="9525">
            <a:noFill/>
            <a:miter lim="800000"/>
            <a:headEnd/>
            <a:tailEnd/>
          </a:ln>
        </p:spPr>
        <p:txBody>
          <a:bodyPr wrap="none">
            <a:spAutoFit/>
          </a:bodyPr>
          <a:lstStyle/>
          <a:p>
            <a:pPr algn="ctr"/>
            <a:r>
              <a:rPr lang="nb-NO" sz="2400">
                <a:solidFill>
                  <a:srgbClr val="000000"/>
                </a:solidFill>
                <a:ea typeface="ＭＳ Ｐゴシック"/>
                <a:cs typeface="ＭＳ Ｐゴシック"/>
              </a:rPr>
              <a:t>Økonomiske </a:t>
            </a:r>
          </a:p>
          <a:p>
            <a:pPr algn="ctr"/>
            <a:r>
              <a:rPr lang="nb-NO" sz="2400">
                <a:solidFill>
                  <a:srgbClr val="000000"/>
                </a:solidFill>
                <a:ea typeface="ＭＳ Ｐゴシック"/>
                <a:cs typeface="ＭＳ Ｐゴシック"/>
              </a:rPr>
              <a:t>rammer</a:t>
            </a:r>
          </a:p>
        </p:txBody>
      </p:sp>
      <p:sp>
        <p:nvSpPr>
          <p:cNvPr id="34822" name="Text Box 7"/>
          <p:cNvSpPr txBox="1">
            <a:spLocks noChangeArrowheads="1"/>
          </p:cNvSpPr>
          <p:nvPr/>
        </p:nvSpPr>
        <p:spPr bwMode="auto">
          <a:xfrm>
            <a:off x="1258888" y="3646488"/>
            <a:ext cx="1404937" cy="822325"/>
          </a:xfrm>
          <a:prstGeom prst="rect">
            <a:avLst/>
          </a:prstGeom>
          <a:noFill/>
          <a:ln w="9525">
            <a:noFill/>
            <a:miter lim="800000"/>
            <a:headEnd/>
            <a:tailEnd/>
          </a:ln>
        </p:spPr>
        <p:txBody>
          <a:bodyPr wrap="none">
            <a:spAutoFit/>
          </a:bodyPr>
          <a:lstStyle/>
          <a:p>
            <a:pPr algn="ctr"/>
            <a:r>
              <a:rPr lang="nb-NO" sz="2400">
                <a:solidFill>
                  <a:srgbClr val="000000"/>
                </a:solidFill>
                <a:ea typeface="ＭＳ Ｐゴシック"/>
                <a:cs typeface="ＭＳ Ｐゴシック"/>
              </a:rPr>
              <a:t>Politiske </a:t>
            </a:r>
          </a:p>
          <a:p>
            <a:pPr algn="ctr"/>
            <a:r>
              <a:rPr lang="nb-NO" sz="2400">
                <a:solidFill>
                  <a:srgbClr val="000000"/>
                </a:solidFill>
                <a:ea typeface="ＭＳ Ｐゴシック"/>
                <a:cs typeface="ＭＳ Ｐゴシック"/>
              </a:rPr>
              <a:t>vedtak</a:t>
            </a:r>
          </a:p>
        </p:txBody>
      </p:sp>
    </p:spTree>
  </p:cSld>
  <p:clrMapOvr>
    <a:masterClrMapping/>
  </p:clrMapOvr>
  <p:transition spd="med">
    <p:zoom dir="in"/>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p:txBody>
          <a:bodyPr/>
          <a:lstStyle/>
          <a:p>
            <a:r>
              <a:rPr lang="nb-NO" smtClean="0">
                <a:ea typeface="ＭＳ Ｐゴシック"/>
              </a:rPr>
              <a:t>Handlingsrom – se mulighetene</a:t>
            </a:r>
          </a:p>
        </p:txBody>
      </p:sp>
      <p:sp>
        <p:nvSpPr>
          <p:cNvPr id="35842" name="Rectangle 3"/>
          <p:cNvSpPr>
            <a:spLocks noGrp="1" noChangeArrowheads="1"/>
          </p:cNvSpPr>
          <p:nvPr>
            <p:ph type="body" idx="1"/>
          </p:nvPr>
        </p:nvSpPr>
        <p:spPr/>
        <p:txBody>
          <a:bodyPr/>
          <a:lstStyle/>
          <a:p>
            <a:r>
              <a:rPr lang="nb-NO" smtClean="0">
                <a:ea typeface="ＭＳ Ｐゴシック"/>
              </a:rPr>
              <a:t>Ikke bryt lovverket</a:t>
            </a:r>
          </a:p>
          <a:p>
            <a:r>
              <a:rPr lang="nb-NO" smtClean="0">
                <a:ea typeface="ＭＳ Ｐゴシック"/>
              </a:rPr>
              <a:t>Hva skal være normen? (Dekningsgrad og kvalitetsgrad på tjenestene)</a:t>
            </a:r>
          </a:p>
          <a:p>
            <a:r>
              <a:rPr lang="nb-NO" smtClean="0">
                <a:ea typeface="ＭＳ Ｐゴシック"/>
              </a:rPr>
              <a:t>Forholdet BU og bydelsdirektør</a:t>
            </a:r>
          </a:p>
          <a:p>
            <a:r>
              <a:rPr lang="nb-NO" smtClean="0">
                <a:ea typeface="ＭＳ Ｐゴシック"/>
              </a:rPr>
              <a:t>Forholdet mellom BU og bystyret</a:t>
            </a:r>
          </a:p>
          <a:p>
            <a:endParaRPr lang="nb-NO" smtClean="0">
              <a:ea typeface="ＭＳ Ｐゴシック"/>
            </a:endParaRPr>
          </a:p>
          <a:p>
            <a:endParaRPr lang="nb-NO" smtClean="0">
              <a:ea typeface="ＭＳ Ｐゴシック"/>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p:txBody>
          <a:bodyPr/>
          <a:lstStyle/>
          <a:p>
            <a:r>
              <a:rPr lang="nb-NO" smtClean="0">
                <a:ea typeface="ＭＳ Ｐゴシック"/>
              </a:rPr>
              <a:t>Handlingsrom</a:t>
            </a:r>
          </a:p>
        </p:txBody>
      </p:sp>
      <p:sp>
        <p:nvSpPr>
          <p:cNvPr id="36866" name="Rectangle 3"/>
          <p:cNvSpPr>
            <a:spLocks noGrp="1" noChangeArrowheads="1"/>
          </p:cNvSpPr>
          <p:nvPr>
            <p:ph type="body" idx="1"/>
          </p:nvPr>
        </p:nvSpPr>
        <p:spPr/>
        <p:txBody>
          <a:bodyPr/>
          <a:lstStyle/>
          <a:p>
            <a:r>
              <a:rPr lang="nb-NO" smtClean="0">
                <a:ea typeface="ＭＳ Ｐゴシック"/>
              </a:rPr>
              <a:t>Hvordan kan dere løse utfordringene med rød bydel – blått byråd? </a:t>
            </a:r>
          </a:p>
          <a:p>
            <a:endParaRPr lang="nb-NO" smtClean="0">
              <a:ea typeface="ＭＳ Ｐゴシック"/>
            </a:endParaRPr>
          </a:p>
          <a:p>
            <a:r>
              <a:rPr lang="nb-NO" smtClean="0">
                <a:ea typeface="ＭＳ Ｐゴシック"/>
              </a:rPr>
              <a:t>Forholdet mellom lovbestemte oppgaver og ikke-lovpålagte oppgaver: kan dere nedlegge barnehager (og hvor mange – hvor går grensen?) og bruke pengene på kultur? Hvilket handlingsrom har BU?</a:t>
            </a: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p:txBody>
          <a:bodyPr/>
          <a:lstStyle/>
          <a:p>
            <a:r>
              <a:rPr lang="nb-NO" sz="4000" smtClean="0">
                <a:ea typeface="ＭＳ Ｐゴシック"/>
              </a:rPr>
              <a:t>Kommunelovens krav til budsjettet</a:t>
            </a:r>
          </a:p>
        </p:txBody>
      </p:sp>
      <p:sp>
        <p:nvSpPr>
          <p:cNvPr id="185347" name="Rectangle 3"/>
          <p:cNvSpPr>
            <a:spLocks noGrp="1" noChangeArrowheads="1"/>
          </p:cNvSpPr>
          <p:nvPr>
            <p:ph idx="1"/>
          </p:nvPr>
        </p:nvSpPr>
        <p:spPr>
          <a:xfrm>
            <a:off x="539750" y="1844675"/>
            <a:ext cx="7427913" cy="4824413"/>
          </a:xfrm>
        </p:spPr>
        <p:txBody>
          <a:bodyPr/>
          <a:lstStyle/>
          <a:p>
            <a:pPr marL="457200" indent="-457200"/>
            <a:r>
              <a:rPr lang="nb-NO" sz="2000" smtClean="0">
                <a:ea typeface="ＭＳ Ｐゴシック"/>
              </a:rPr>
              <a:t>Kommunelovens § 46 har overskriften </a:t>
            </a:r>
            <a:r>
              <a:rPr lang="nb-NO" sz="2000" i="1" smtClean="0">
                <a:ea typeface="ＭＳ Ｐゴシック"/>
              </a:rPr>
              <a:t>årsbudsjettets innhold</a:t>
            </a:r>
            <a:r>
              <a:rPr lang="nb-NO" sz="2000" smtClean="0">
                <a:ea typeface="ＭＳ Ｐゴシック"/>
              </a:rPr>
              <a:t>. Den er delt inn i åtte punkter:</a:t>
            </a:r>
          </a:p>
          <a:p>
            <a:pPr marL="838200" lvl="1" indent="-381000">
              <a:buFont typeface="Wingdings" pitchFamily="2" charset="2"/>
              <a:buAutoNum type="arabicPeriod"/>
            </a:pPr>
            <a:r>
              <a:rPr lang="nb-NO" sz="2000" smtClean="0">
                <a:ea typeface="ＭＳ Ｐゴシック"/>
              </a:rPr>
              <a:t>Årsbudsjettet er en bindene plan</a:t>
            </a:r>
          </a:p>
          <a:p>
            <a:pPr marL="838200" lvl="1" indent="-381000">
              <a:buFont typeface="Wingdings" pitchFamily="2" charset="2"/>
              <a:buAutoNum type="arabicPeriod"/>
            </a:pPr>
            <a:r>
              <a:rPr lang="nb-NO" sz="2000" smtClean="0">
                <a:ea typeface="ＭＳ Ｐゴシック"/>
              </a:rPr>
              <a:t>Årsbudsjettet skal omfatte hele virksomheten</a:t>
            </a:r>
          </a:p>
          <a:p>
            <a:pPr marL="838200" lvl="1" indent="-381000">
              <a:buFont typeface="Wingdings" pitchFamily="2" charset="2"/>
              <a:buAutoNum type="arabicPeriod"/>
            </a:pPr>
            <a:r>
              <a:rPr lang="nb-NO" sz="2000" smtClean="0">
                <a:ea typeface="ＭＳ Ｐゴシック"/>
              </a:rPr>
              <a:t>Årsbudsjettet skal være realistisk</a:t>
            </a:r>
          </a:p>
          <a:p>
            <a:pPr marL="838200" lvl="1" indent="-381000">
              <a:buFont typeface="Wingdings" pitchFamily="2" charset="2"/>
              <a:buAutoNum type="arabicPeriod"/>
            </a:pPr>
            <a:r>
              <a:rPr lang="nb-NO" sz="2000" smtClean="0">
                <a:ea typeface="ＭＳ Ｐゴシック"/>
              </a:rPr>
              <a:t>Årsbudsjettet skal være oversiktlig</a:t>
            </a:r>
          </a:p>
          <a:p>
            <a:pPr marL="838200" lvl="1" indent="-381000">
              <a:buFont typeface="Wingdings" pitchFamily="2" charset="2"/>
              <a:buAutoNum type="arabicPeriod"/>
            </a:pPr>
            <a:r>
              <a:rPr lang="nb-NO" sz="2000" smtClean="0">
                <a:ea typeface="ＭＳ Ｐゴシック"/>
              </a:rPr>
              <a:t>Årsbudsjettet skal være delt i en (investeringsdel) og en driftsdel</a:t>
            </a:r>
          </a:p>
          <a:p>
            <a:pPr marL="838200" lvl="1" indent="-381000">
              <a:buFont typeface="Wingdings" pitchFamily="2" charset="2"/>
              <a:buAutoNum type="arabicPeriod"/>
            </a:pPr>
            <a:r>
              <a:rPr lang="nb-NO" sz="2000" smtClean="0">
                <a:ea typeface="ＭＳ Ｐゴシック"/>
              </a:rPr>
              <a:t>Driftsresultatet må kunne dekke renter og avdrag og nødvendige avsetninger</a:t>
            </a:r>
          </a:p>
          <a:p>
            <a:pPr marL="838200" lvl="1" indent="-381000">
              <a:buFont typeface="Wingdings" pitchFamily="2" charset="2"/>
              <a:buAutoNum type="arabicPeriod"/>
            </a:pPr>
            <a:r>
              <a:rPr lang="nb-NO" sz="2000" smtClean="0">
                <a:ea typeface="ＭＳ Ｐゴシック"/>
              </a:rPr>
              <a:t>Midler kan avsettes til seinere budsjettår</a:t>
            </a:r>
          </a:p>
          <a:p>
            <a:pPr marL="838200" lvl="1" indent="-381000">
              <a:buFont typeface="Wingdings" pitchFamily="2" charset="2"/>
              <a:buAutoNum type="arabicPeriod"/>
            </a:pPr>
            <a:r>
              <a:rPr lang="nb-NO" sz="2000" smtClean="0">
                <a:ea typeface="ＭＳ Ｐゴシック"/>
              </a:rPr>
              <a:t>Departementet kan gi nærmere regler om årsbudsjettet - forskriftshjemmelen</a:t>
            </a:r>
          </a:p>
          <a:p>
            <a:pPr marL="838200" lvl="1" indent="-381000"/>
            <a:endParaRPr lang="nb-NO" sz="2000" smtClean="0">
              <a:ea typeface="ＭＳ Ｐゴシック"/>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5347">
                                            <p:txEl>
                                              <p:pRg st="0" end="0"/>
                                            </p:txEl>
                                          </p:spTgt>
                                        </p:tgtEl>
                                        <p:attrNameLst>
                                          <p:attrName>style.visibility</p:attrName>
                                        </p:attrNameLst>
                                      </p:cBhvr>
                                      <p:to>
                                        <p:strVal val="visible"/>
                                      </p:to>
                                    </p:set>
                                    <p:animEffect transition="in" filter="dissolve">
                                      <p:cBhvr>
                                        <p:cTn id="7" dur="500"/>
                                        <p:tgtEl>
                                          <p:spTgt spid="1853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5347">
                                            <p:txEl>
                                              <p:pRg st="1" end="1"/>
                                            </p:txEl>
                                          </p:spTgt>
                                        </p:tgtEl>
                                        <p:attrNameLst>
                                          <p:attrName>style.visibility</p:attrName>
                                        </p:attrNameLst>
                                      </p:cBhvr>
                                      <p:to>
                                        <p:strVal val="visible"/>
                                      </p:to>
                                    </p:set>
                                    <p:animEffect transition="in" filter="dissolve">
                                      <p:cBhvr>
                                        <p:cTn id="12" dur="500"/>
                                        <p:tgtEl>
                                          <p:spTgt spid="1853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5347">
                                            <p:txEl>
                                              <p:pRg st="2" end="2"/>
                                            </p:txEl>
                                          </p:spTgt>
                                        </p:tgtEl>
                                        <p:attrNameLst>
                                          <p:attrName>style.visibility</p:attrName>
                                        </p:attrNameLst>
                                      </p:cBhvr>
                                      <p:to>
                                        <p:strVal val="visible"/>
                                      </p:to>
                                    </p:set>
                                    <p:animEffect transition="in" filter="dissolve">
                                      <p:cBhvr>
                                        <p:cTn id="17" dur="500"/>
                                        <p:tgtEl>
                                          <p:spTgt spid="1853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85347">
                                            <p:txEl>
                                              <p:pRg st="3" end="3"/>
                                            </p:txEl>
                                          </p:spTgt>
                                        </p:tgtEl>
                                        <p:attrNameLst>
                                          <p:attrName>style.visibility</p:attrName>
                                        </p:attrNameLst>
                                      </p:cBhvr>
                                      <p:to>
                                        <p:strVal val="visible"/>
                                      </p:to>
                                    </p:set>
                                    <p:animEffect transition="in" filter="dissolve">
                                      <p:cBhvr>
                                        <p:cTn id="22" dur="500"/>
                                        <p:tgtEl>
                                          <p:spTgt spid="18534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85347">
                                            <p:txEl>
                                              <p:pRg st="4" end="4"/>
                                            </p:txEl>
                                          </p:spTgt>
                                        </p:tgtEl>
                                        <p:attrNameLst>
                                          <p:attrName>style.visibility</p:attrName>
                                        </p:attrNameLst>
                                      </p:cBhvr>
                                      <p:to>
                                        <p:strVal val="visible"/>
                                      </p:to>
                                    </p:set>
                                    <p:animEffect transition="in" filter="dissolve">
                                      <p:cBhvr>
                                        <p:cTn id="27" dur="500"/>
                                        <p:tgtEl>
                                          <p:spTgt spid="18534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85347">
                                            <p:txEl>
                                              <p:pRg st="5" end="5"/>
                                            </p:txEl>
                                          </p:spTgt>
                                        </p:tgtEl>
                                        <p:attrNameLst>
                                          <p:attrName>style.visibility</p:attrName>
                                        </p:attrNameLst>
                                      </p:cBhvr>
                                      <p:to>
                                        <p:strVal val="visible"/>
                                      </p:to>
                                    </p:set>
                                    <p:animEffect transition="in" filter="dissolve">
                                      <p:cBhvr>
                                        <p:cTn id="32" dur="500"/>
                                        <p:tgtEl>
                                          <p:spTgt spid="185347">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85347">
                                            <p:txEl>
                                              <p:pRg st="6" end="6"/>
                                            </p:txEl>
                                          </p:spTgt>
                                        </p:tgtEl>
                                        <p:attrNameLst>
                                          <p:attrName>style.visibility</p:attrName>
                                        </p:attrNameLst>
                                      </p:cBhvr>
                                      <p:to>
                                        <p:strVal val="visible"/>
                                      </p:to>
                                    </p:set>
                                    <p:animEffect transition="in" filter="dissolve">
                                      <p:cBhvr>
                                        <p:cTn id="37" dur="500"/>
                                        <p:tgtEl>
                                          <p:spTgt spid="185347">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85347">
                                            <p:txEl>
                                              <p:pRg st="7" end="7"/>
                                            </p:txEl>
                                          </p:spTgt>
                                        </p:tgtEl>
                                        <p:attrNameLst>
                                          <p:attrName>style.visibility</p:attrName>
                                        </p:attrNameLst>
                                      </p:cBhvr>
                                      <p:to>
                                        <p:strVal val="visible"/>
                                      </p:to>
                                    </p:set>
                                    <p:animEffect transition="in" filter="dissolve">
                                      <p:cBhvr>
                                        <p:cTn id="42" dur="500"/>
                                        <p:tgtEl>
                                          <p:spTgt spid="185347">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85347">
                                            <p:txEl>
                                              <p:pRg st="8" end="8"/>
                                            </p:txEl>
                                          </p:spTgt>
                                        </p:tgtEl>
                                        <p:attrNameLst>
                                          <p:attrName>style.visibility</p:attrName>
                                        </p:attrNameLst>
                                      </p:cBhvr>
                                      <p:to>
                                        <p:strVal val="visible"/>
                                      </p:to>
                                    </p:set>
                                    <p:animEffect transition="in" filter="dissolve">
                                      <p:cBhvr>
                                        <p:cTn id="47" dur="500"/>
                                        <p:tgtEl>
                                          <p:spTgt spid="18534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7"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lstStyle/>
          <a:p>
            <a:r>
              <a:rPr lang="nb-NO" smtClean="0">
                <a:ea typeface="ＭＳ Ｐゴシック"/>
              </a:rPr>
              <a:t>Samhandlingsarena</a:t>
            </a:r>
          </a:p>
        </p:txBody>
      </p:sp>
      <p:sp>
        <p:nvSpPr>
          <p:cNvPr id="39938" name="Rectangle 3"/>
          <p:cNvSpPr>
            <a:spLocks noGrp="1" noChangeArrowheads="1"/>
          </p:cNvSpPr>
          <p:nvPr>
            <p:ph type="body" idx="1"/>
          </p:nvPr>
        </p:nvSpPr>
        <p:spPr/>
        <p:txBody>
          <a:bodyPr/>
          <a:lstStyle/>
          <a:p>
            <a:r>
              <a:rPr lang="nb-NO" smtClean="0">
                <a:ea typeface="ＭＳ Ｐゴシック"/>
              </a:rPr>
              <a:t>Hvilke grupper i og utenfor bydelen bør BU ha samhandling med?</a:t>
            </a:r>
          </a:p>
          <a:p>
            <a:endParaRPr lang="nb-NO" smtClean="0">
              <a:ea typeface="ＭＳ Ｐゴシック"/>
            </a:endParaRPr>
          </a:p>
          <a:p>
            <a:r>
              <a:rPr lang="nb-NO" smtClean="0">
                <a:ea typeface="ＭＳ Ｐゴシック"/>
              </a:rPr>
              <a:t>Hvilke arenaer kan vi skape for samhandling?</a:t>
            </a:r>
          </a:p>
          <a:p>
            <a:endParaRPr lang="nb-NO" smtClean="0">
              <a:ea typeface="ＭＳ Ｐゴシック"/>
            </a:endParaRPr>
          </a:p>
          <a:p>
            <a:r>
              <a:rPr lang="nb-NO" smtClean="0">
                <a:ea typeface="ＭＳ Ｐゴシック"/>
              </a:rPr>
              <a:t>Eks spørretime, høringer, folkemøter, deputasjoner, beboerfora, næringslivet, rådene, TV/aviser/radio, cafeer, frivillighetssentralen, kulturfolket, internett, posten, rimi, kundetorg….</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a:xfrm>
            <a:off x="611188" y="5516563"/>
            <a:ext cx="7543800" cy="1143000"/>
          </a:xfrm>
        </p:spPr>
        <p:txBody>
          <a:bodyPr/>
          <a:lstStyle/>
          <a:p>
            <a:r>
              <a:rPr lang="nb-NO" smtClean="0">
                <a:ea typeface="ＭＳ Ｐゴシック"/>
              </a:rPr>
              <a:t>Fordelingsproblemer?</a:t>
            </a:r>
          </a:p>
        </p:txBody>
      </p:sp>
      <p:pic>
        <p:nvPicPr>
          <p:cNvPr id="40962" name="Picture 3" descr="Fordelingsproblemer"/>
          <p:cNvPicPr>
            <a:picLocks noChangeAspect="1" noChangeArrowheads="1"/>
          </p:cNvPicPr>
          <p:nvPr/>
        </p:nvPicPr>
        <p:blipFill>
          <a:blip r:embed="rId2"/>
          <a:srcRect/>
          <a:stretch>
            <a:fillRect/>
          </a:stretch>
        </p:blipFill>
        <p:spPr bwMode="auto">
          <a:xfrm>
            <a:off x="862013" y="700088"/>
            <a:ext cx="6446837" cy="4741862"/>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S_Presentasjon_HVIT">
  <a:themeElements>
    <a:clrScheme name="ks_PP_m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s_PP_mal">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Helvetica" pitchFamily="37"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Helvetica" pitchFamily="37" charset="0"/>
          </a:defRPr>
        </a:defPPr>
      </a:lstStyle>
    </a:lnDef>
  </a:objectDefaults>
  <a:extraClrSchemeLst>
    <a:extraClrScheme>
      <a:clrScheme name="ks_PP_m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ks_PP_mal 2">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269</TotalTime>
  <Words>829</Words>
  <Application>Microsoft Office PowerPoint</Application>
  <PresentationFormat>Skjermfremvisning (4:3)</PresentationFormat>
  <Paragraphs>148</Paragraphs>
  <Slides>15</Slides>
  <Notes>2</Notes>
  <HiddenSlides>0</HiddenSlides>
  <MMClips>0</MMClips>
  <ScaleCrop>false</ScaleCrop>
  <HeadingPairs>
    <vt:vector size="6" baseType="variant">
      <vt:variant>
        <vt:lpstr>Brukte skrifter</vt:lpstr>
      </vt:variant>
      <vt:variant>
        <vt:i4>6</vt:i4>
      </vt:variant>
      <vt:variant>
        <vt:lpstr>Utformingsmal</vt:lpstr>
      </vt:variant>
      <vt:variant>
        <vt:i4>6</vt:i4>
      </vt:variant>
      <vt:variant>
        <vt:lpstr>Lysbildetitler</vt:lpstr>
      </vt:variant>
      <vt:variant>
        <vt:i4>15</vt:i4>
      </vt:variant>
    </vt:vector>
  </HeadingPairs>
  <TitlesOfParts>
    <vt:vector size="27" baseType="lpstr">
      <vt:lpstr>Calibri</vt:lpstr>
      <vt:lpstr>Arial</vt:lpstr>
      <vt:lpstr>Helvetica</vt:lpstr>
      <vt:lpstr>ＭＳ Ｐゴシック</vt:lpstr>
      <vt:lpstr>Times New Roman</vt:lpstr>
      <vt:lpstr>Wingdings</vt:lpstr>
      <vt:lpstr>Office-tema</vt:lpstr>
      <vt:lpstr>KS_Presentasjon_HVIT</vt:lpstr>
      <vt:lpstr>1_Office-tema</vt:lpstr>
      <vt:lpstr>KS_Presentasjon_HVIT</vt:lpstr>
      <vt:lpstr>KS_Presentasjon_HVIT</vt:lpstr>
      <vt:lpstr>KS_Presentasjon_HVIT</vt:lpstr>
      <vt:lpstr>Tredje kveld Folkevalgtopplæring 2012</vt:lpstr>
      <vt:lpstr>Rammebetingelser 1</vt:lpstr>
      <vt:lpstr>Rammebetingelser 2</vt:lpstr>
      <vt:lpstr>Handlingsrommet De folkevalgtes muligheter og begrensninger</vt:lpstr>
      <vt:lpstr>Handlingsrom – se mulighetene</vt:lpstr>
      <vt:lpstr>Handlingsrom</vt:lpstr>
      <vt:lpstr>Kommunelovens krav til budsjettet</vt:lpstr>
      <vt:lpstr>Samhandlingsarena</vt:lpstr>
      <vt:lpstr>Fordelingsproblemer?</vt:lpstr>
      <vt:lpstr>Årshjul (eksempel)</vt:lpstr>
      <vt:lpstr> SOFT-ANALYSE SOFT er en forkortelse for fire engelske ord: Styrker (Strength), Svakheter (Faults), Muligheter (Opportunities) og Trusler (Threats) </vt:lpstr>
      <vt:lpstr>Dialogarena</vt:lpstr>
      <vt:lpstr>Plenumsrefleksjon</vt:lpstr>
      <vt:lpstr>Diskusjon: Trang økonomi </vt:lpstr>
      <vt:lpstr>Verktøykasse for større handlingsrom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Tredje kveld Folkevalgtopplæring</dc:title>
  <dc:creator>Windows-bruker</dc:creator>
  <cp:lastModifiedBy>bbj19374</cp:lastModifiedBy>
  <cp:revision>11</cp:revision>
  <dcterms:created xsi:type="dcterms:W3CDTF">2011-12-29T18:29:26Z</dcterms:created>
  <dcterms:modified xsi:type="dcterms:W3CDTF">2012-02-08T12:32:18Z</dcterms:modified>
</cp:coreProperties>
</file>