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sfarg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76" y="5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3B1-0B1D-994E-81EE-D9296363F42C}" type="datetimeFigureOut">
              <a:rPr lang="nn-NO" smtClean="0"/>
              <a:pPr/>
              <a:t>03.09.2014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145D-C648-3A44-8E6B-747C299F5359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3B1-0B1D-994E-81EE-D9296363F42C}" type="datetimeFigureOut">
              <a:rPr lang="nn-NO" smtClean="0"/>
              <a:pPr/>
              <a:t>03.09.2014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145D-C648-3A44-8E6B-747C299F5359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3B1-0B1D-994E-81EE-D9296363F42C}" type="datetimeFigureOut">
              <a:rPr lang="nn-NO" smtClean="0"/>
              <a:pPr/>
              <a:t>03.09.2014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145D-C648-3A44-8E6B-747C299F5359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3B1-0B1D-994E-81EE-D9296363F42C}" type="datetimeFigureOut">
              <a:rPr lang="nn-NO" smtClean="0"/>
              <a:pPr/>
              <a:t>03.09.2014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145D-C648-3A44-8E6B-747C299F5359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3B1-0B1D-994E-81EE-D9296363F42C}" type="datetimeFigureOut">
              <a:rPr lang="nn-NO" smtClean="0"/>
              <a:pPr/>
              <a:t>03.09.2014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145D-C648-3A44-8E6B-747C299F5359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3B1-0B1D-994E-81EE-D9296363F42C}" type="datetimeFigureOut">
              <a:rPr lang="nn-NO" smtClean="0"/>
              <a:pPr/>
              <a:t>03.09.2014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145D-C648-3A44-8E6B-747C299F5359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3B1-0B1D-994E-81EE-D9296363F42C}" type="datetimeFigureOut">
              <a:rPr lang="nn-NO" smtClean="0"/>
              <a:pPr/>
              <a:t>03.09.2014</a:t>
            </a:fld>
            <a:endParaRPr lang="nn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145D-C648-3A44-8E6B-747C299F5359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3B1-0B1D-994E-81EE-D9296363F42C}" type="datetimeFigureOut">
              <a:rPr lang="nn-NO" smtClean="0"/>
              <a:pPr/>
              <a:t>03.09.2014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145D-C648-3A44-8E6B-747C299F5359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3B1-0B1D-994E-81EE-D9296363F42C}" type="datetimeFigureOut">
              <a:rPr lang="nn-NO" smtClean="0"/>
              <a:pPr/>
              <a:t>03.09.2014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145D-C648-3A44-8E6B-747C299F5359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3B1-0B1D-994E-81EE-D9296363F42C}" type="datetimeFigureOut">
              <a:rPr lang="nn-NO" smtClean="0"/>
              <a:pPr/>
              <a:t>03.09.2014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145D-C648-3A44-8E6B-747C299F5359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3B1-0B1D-994E-81EE-D9296363F42C}" type="datetimeFigureOut">
              <a:rPr lang="nn-NO" smtClean="0"/>
              <a:pPr/>
              <a:t>03.09.2014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145D-C648-3A44-8E6B-747C299F5359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173B1-0B1D-994E-81EE-D9296363F42C}" type="datetimeFigureOut">
              <a:rPr lang="nn-NO" smtClean="0"/>
              <a:pPr/>
              <a:t>03.09.2014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7145D-C648-3A44-8E6B-747C299F5359}" type="slidenum">
              <a:rPr lang="nn-NO" smtClean="0"/>
              <a:pPr/>
              <a:t>‹#›</a:t>
            </a:fld>
            <a:endParaRPr lang="nn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n-NO" dirty="0" smtClean="0"/>
              <a:t>Årsplan </a:t>
            </a:r>
            <a:r>
              <a:rPr lang="nn-NO" dirty="0" smtClean="0"/>
              <a:t>2014</a:t>
            </a:r>
            <a:br>
              <a:rPr lang="nn-NO" dirty="0" smtClean="0"/>
            </a:br>
            <a:r>
              <a:rPr lang="nn-NO" sz="1200" smtClean="0"/>
              <a:t>oppdatert 28.08.2014</a:t>
            </a:r>
            <a:endParaRPr lang="nn-NO" sz="12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n-NO" dirty="0" smtClean="0"/>
              <a:t>Råd for </a:t>
            </a:r>
            <a:r>
              <a:rPr lang="nn-NO" dirty="0" err="1" smtClean="0"/>
              <a:t>mennesker</a:t>
            </a:r>
            <a:r>
              <a:rPr lang="nn-NO" dirty="0" smtClean="0"/>
              <a:t> med </a:t>
            </a:r>
            <a:r>
              <a:rPr lang="nn-NO" dirty="0" err="1" smtClean="0"/>
              <a:t>nedsatt</a:t>
            </a:r>
            <a:r>
              <a:rPr lang="nn-NO" dirty="0" smtClean="0"/>
              <a:t> funksjonsevne</a:t>
            </a:r>
          </a:p>
          <a:p>
            <a:r>
              <a:rPr lang="nn-NO" dirty="0" smtClean="0"/>
              <a:t>Bydel Ullern</a:t>
            </a:r>
            <a:endParaRPr lang="nn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95300" y="45709"/>
            <a:ext cx="8915400" cy="729633"/>
          </a:xfrm>
        </p:spPr>
        <p:txBody>
          <a:bodyPr>
            <a:noAutofit/>
          </a:bodyPr>
          <a:lstStyle/>
          <a:p>
            <a:r>
              <a:rPr lang="nn-NO" sz="2400" dirty="0" smtClean="0"/>
              <a:t>Årsplan </a:t>
            </a:r>
            <a:r>
              <a:rPr lang="nn-NO" sz="2400" dirty="0" smtClean="0"/>
              <a:t>2014 </a:t>
            </a:r>
            <a:r>
              <a:rPr lang="nn-NO" sz="1200" dirty="0" smtClean="0"/>
              <a:t>(oppdatert 28.08.2014)</a:t>
            </a:r>
            <a:r>
              <a:rPr lang="nn-NO" sz="1200" dirty="0" smtClean="0"/>
              <a:t/>
            </a:r>
            <a:br>
              <a:rPr lang="nn-NO" sz="1200" dirty="0" smtClean="0"/>
            </a:br>
            <a:r>
              <a:rPr lang="nn-NO" sz="1800" dirty="0" smtClean="0"/>
              <a:t>Råd for </a:t>
            </a:r>
            <a:r>
              <a:rPr lang="nn-NO" sz="1800" dirty="0" err="1" smtClean="0"/>
              <a:t>mennesker</a:t>
            </a:r>
            <a:r>
              <a:rPr lang="nn-NO" sz="1800" dirty="0" smtClean="0"/>
              <a:t> med </a:t>
            </a:r>
            <a:r>
              <a:rPr lang="nn-NO" sz="1800" dirty="0" err="1" smtClean="0"/>
              <a:t>nedsatt</a:t>
            </a:r>
            <a:r>
              <a:rPr lang="nn-NO" sz="1800" dirty="0" smtClean="0"/>
              <a:t> funksjonsevne</a:t>
            </a:r>
            <a:endParaRPr lang="nn-NO" sz="2000" dirty="0"/>
          </a:p>
        </p:txBody>
      </p:sp>
      <p:graphicFrame>
        <p:nvGraphicFramePr>
          <p:cNvPr id="7" name="Plassholder for innhol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80864"/>
              </p:ext>
            </p:extLst>
          </p:nvPr>
        </p:nvGraphicFramePr>
        <p:xfrm>
          <a:off x="-1" y="866017"/>
          <a:ext cx="9906001" cy="5757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901"/>
                <a:gridCol w="673100"/>
                <a:gridCol w="711200"/>
                <a:gridCol w="698500"/>
                <a:gridCol w="630978"/>
                <a:gridCol w="739723"/>
                <a:gridCol w="725765"/>
                <a:gridCol w="642024"/>
                <a:gridCol w="739722"/>
                <a:gridCol w="641430"/>
                <a:gridCol w="751543"/>
                <a:gridCol w="671659"/>
                <a:gridCol w="667456"/>
              </a:tblGrid>
              <a:tr h="388877">
                <a:tc>
                  <a:txBody>
                    <a:bodyPr/>
                    <a:lstStyle/>
                    <a:p>
                      <a:pPr algn="ctr"/>
                      <a:r>
                        <a:rPr lang="nn-NO" sz="1500" b="1" dirty="0" err="1" smtClean="0"/>
                        <a:t>Tema/Måned</a:t>
                      </a:r>
                      <a:endParaRPr lang="nn-NO" sz="150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500" dirty="0" smtClean="0"/>
                        <a:t>Jan</a:t>
                      </a:r>
                      <a:endParaRPr lang="nn-NO" sz="15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500" dirty="0" err="1" smtClean="0"/>
                        <a:t>Feb</a:t>
                      </a:r>
                      <a:endParaRPr lang="nn-NO" sz="15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500" dirty="0" smtClean="0"/>
                        <a:t>Mar</a:t>
                      </a:r>
                      <a:endParaRPr lang="nn-NO" sz="15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500" dirty="0" err="1" smtClean="0"/>
                        <a:t>Apr</a:t>
                      </a:r>
                      <a:endParaRPr lang="nn-NO" sz="15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500" dirty="0" smtClean="0"/>
                        <a:t>Mai</a:t>
                      </a:r>
                      <a:endParaRPr lang="nn-NO" sz="15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500" dirty="0" err="1" smtClean="0"/>
                        <a:t>Jun</a:t>
                      </a:r>
                      <a:endParaRPr lang="nn-NO" sz="15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500" dirty="0" smtClean="0"/>
                        <a:t>Jul</a:t>
                      </a:r>
                      <a:endParaRPr lang="nn-NO" sz="15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500" dirty="0" smtClean="0"/>
                        <a:t>Aug</a:t>
                      </a:r>
                      <a:endParaRPr lang="nn-NO" sz="15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500" dirty="0" err="1" smtClean="0"/>
                        <a:t>Sep</a:t>
                      </a:r>
                      <a:endParaRPr lang="nn-NO" sz="15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500" dirty="0" err="1" smtClean="0"/>
                        <a:t>Okt</a:t>
                      </a:r>
                      <a:endParaRPr lang="nn-NO" sz="15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500" dirty="0" smtClean="0"/>
                        <a:t>Nov</a:t>
                      </a:r>
                      <a:endParaRPr lang="nn-NO" sz="15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500" dirty="0" smtClean="0"/>
                        <a:t>Des</a:t>
                      </a:r>
                      <a:endParaRPr lang="nn-NO" sz="1500" dirty="0"/>
                    </a:p>
                  </a:txBody>
                  <a:tcPr marL="99060" marR="99060"/>
                </a:tc>
              </a:tr>
              <a:tr h="332914">
                <a:tc>
                  <a:txBody>
                    <a:bodyPr/>
                    <a:lstStyle/>
                    <a:p>
                      <a:pPr algn="ctr"/>
                      <a:r>
                        <a:rPr lang="nn-NO" sz="1300" b="1" i="1" dirty="0" smtClean="0"/>
                        <a:t>Tema/dato</a:t>
                      </a:r>
                      <a:endParaRPr lang="nn-NO" sz="1300" b="1" i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300" i="1" dirty="0" smtClean="0"/>
                        <a:t>3001</a:t>
                      </a:r>
                      <a:endParaRPr lang="nn-NO" sz="1300" i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300" i="1" dirty="0" smtClean="0"/>
                        <a:t>-</a:t>
                      </a:r>
                      <a:endParaRPr lang="nn-NO" sz="1300" i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300" i="1" dirty="0" smtClean="0"/>
                        <a:t>1303</a:t>
                      </a:r>
                      <a:endParaRPr lang="nn-NO" sz="1300" i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300" i="1" dirty="0" smtClean="0"/>
                        <a:t>2404</a:t>
                      </a:r>
                      <a:endParaRPr lang="nn-NO" sz="1300" i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300" i="1" dirty="0" smtClean="0"/>
                        <a:t>-</a:t>
                      </a:r>
                      <a:endParaRPr lang="nn-NO" sz="1300" i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300" i="1" dirty="0" smtClean="0"/>
                        <a:t>0506</a:t>
                      </a:r>
                      <a:endParaRPr lang="nn-NO" sz="1300" i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300" i="1" dirty="0" smtClean="0"/>
                        <a:t>-</a:t>
                      </a:r>
                      <a:endParaRPr lang="nn-NO" sz="1300" i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300" i="1" dirty="0" smtClean="0"/>
                        <a:t>2808</a:t>
                      </a:r>
                      <a:endParaRPr lang="nn-NO" sz="1300" i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300" i="1" dirty="0" smtClean="0"/>
                        <a:t>-</a:t>
                      </a:r>
                      <a:endParaRPr lang="nn-NO" sz="1300" i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300" i="1" dirty="0" smtClean="0"/>
                        <a:t>0910</a:t>
                      </a:r>
                      <a:endParaRPr lang="nn-NO" sz="1300" i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300" i="1" dirty="0" smtClean="0"/>
                        <a:t>0611</a:t>
                      </a:r>
                      <a:endParaRPr lang="nn-NO" sz="1300" i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300" i="1" dirty="0" smtClean="0"/>
                        <a:t>0412</a:t>
                      </a:r>
                      <a:endParaRPr lang="nn-NO" sz="1300" i="1" dirty="0"/>
                    </a:p>
                  </a:txBody>
                  <a:tcPr marL="99060" marR="99060"/>
                </a:tc>
              </a:tr>
              <a:tr h="275008">
                <a:tc>
                  <a:txBody>
                    <a:bodyPr/>
                    <a:lstStyle/>
                    <a:p>
                      <a:r>
                        <a:rPr lang="nn-NO" sz="1100" dirty="0" smtClean="0"/>
                        <a:t>Årsmelding</a:t>
                      </a:r>
                      <a:r>
                        <a:rPr lang="nn-NO" sz="1100" baseline="0" dirty="0" smtClean="0"/>
                        <a:t> Bydel</a:t>
                      </a:r>
                      <a:endParaRPr lang="nn-NO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</a:tr>
              <a:tr h="293092">
                <a:tc>
                  <a:txBody>
                    <a:bodyPr/>
                    <a:lstStyle/>
                    <a:p>
                      <a:r>
                        <a:rPr lang="nn-NO" sz="1100" dirty="0" smtClean="0"/>
                        <a:t>Årsmelding Råd</a:t>
                      </a:r>
                      <a:endParaRPr lang="nn-NO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(X)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</a:tr>
              <a:tr h="287708">
                <a:tc>
                  <a:txBody>
                    <a:bodyPr/>
                    <a:lstStyle/>
                    <a:p>
                      <a:r>
                        <a:rPr lang="nn-NO" sz="1100" dirty="0" err="1" smtClean="0"/>
                        <a:t>Tertialmeldinger</a:t>
                      </a:r>
                      <a:endParaRPr lang="nn-NO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</a:tr>
              <a:tr h="314017">
                <a:tc>
                  <a:txBody>
                    <a:bodyPr/>
                    <a:lstStyle/>
                    <a:p>
                      <a:r>
                        <a:rPr lang="nn-NO" sz="1100" dirty="0" smtClean="0"/>
                        <a:t>Budsjett og årsplan</a:t>
                      </a:r>
                      <a:r>
                        <a:rPr lang="nn-NO" sz="1100" baseline="0" dirty="0" smtClean="0"/>
                        <a:t> </a:t>
                      </a:r>
                      <a:r>
                        <a:rPr lang="nn-NO" sz="1100" dirty="0" smtClean="0"/>
                        <a:t>2015</a:t>
                      </a:r>
                      <a:endParaRPr lang="nn-NO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(X)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(X)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</a:tr>
              <a:tr h="3424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100" dirty="0" smtClean="0"/>
                        <a:t>Gustav</a:t>
                      </a:r>
                      <a:r>
                        <a:rPr lang="nn-NO" sz="1100" baseline="0" dirty="0" smtClean="0"/>
                        <a:t> Vigelands vei </a:t>
                      </a:r>
                      <a:r>
                        <a:rPr lang="nn-NO" sz="1100" baseline="0" dirty="0" err="1" smtClean="0"/>
                        <a:t>bolig</a:t>
                      </a:r>
                      <a:endParaRPr lang="nn-NO" sz="1100" dirty="0" smtClean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</a:tr>
              <a:tr h="370011">
                <a:tc>
                  <a:txBody>
                    <a:bodyPr/>
                    <a:lstStyle/>
                    <a:p>
                      <a:r>
                        <a:rPr lang="nn-NO" sz="1100" dirty="0" err="1" smtClean="0"/>
                        <a:t>Casinetto</a:t>
                      </a:r>
                      <a:r>
                        <a:rPr lang="nn-NO" sz="1100" dirty="0" smtClean="0"/>
                        <a:t> aktivitets-senter</a:t>
                      </a:r>
                      <a:endParaRPr lang="nn-NO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</a:tr>
              <a:tr h="370011">
                <a:tc>
                  <a:txBody>
                    <a:bodyPr/>
                    <a:lstStyle/>
                    <a:p>
                      <a:r>
                        <a:rPr lang="nn-NO" sz="1100" dirty="0" err="1" smtClean="0"/>
                        <a:t>Boligplan</a:t>
                      </a:r>
                      <a:endParaRPr lang="nn-NO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</a:tr>
              <a:tr h="4099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100" dirty="0" smtClean="0"/>
                        <a:t>Handlingsplan for </a:t>
                      </a:r>
                      <a:r>
                        <a:rPr lang="nn-NO" sz="1100" dirty="0" err="1" smtClean="0"/>
                        <a:t>mennesker</a:t>
                      </a:r>
                      <a:r>
                        <a:rPr lang="nn-NO" sz="1100" dirty="0" smtClean="0"/>
                        <a:t> med </a:t>
                      </a:r>
                      <a:r>
                        <a:rPr lang="nn-NO" sz="1100" dirty="0" err="1" smtClean="0"/>
                        <a:t>funksjonsnedsettelser</a:t>
                      </a:r>
                      <a:endParaRPr lang="nn-NO" sz="1100" dirty="0" smtClean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dirty="0" smtClean="0"/>
                        <a:t>X</a:t>
                      </a:r>
                    </a:p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 smtClean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dirty="0" smtClean="0"/>
                        <a:t>X</a:t>
                      </a:r>
                    </a:p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dirty="0" smtClean="0"/>
                        <a:t>X</a:t>
                      </a:r>
                    </a:p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</a:tr>
              <a:tr h="4099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100" dirty="0" smtClean="0"/>
                        <a:t>Handlingsplan</a:t>
                      </a:r>
                      <a:r>
                        <a:rPr lang="nn-NO" sz="1100" baseline="0" dirty="0" smtClean="0"/>
                        <a:t> for psykisk helsevern</a:t>
                      </a:r>
                      <a:endParaRPr lang="nn-NO" sz="1100" dirty="0" smtClean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 smtClean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dirty="0" smtClean="0"/>
                        <a:t>X</a:t>
                      </a:r>
                    </a:p>
                    <a:p>
                      <a:pPr algn="ctr"/>
                      <a:endParaRPr lang="nn-NO" sz="9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</a:tr>
              <a:tr h="4099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100" dirty="0" smtClean="0"/>
                        <a:t>Individuell</a:t>
                      </a:r>
                      <a:r>
                        <a:rPr lang="nn-NO" sz="1100" baseline="0" dirty="0" smtClean="0"/>
                        <a:t> plan og ansvarsgruppe</a:t>
                      </a:r>
                      <a:endParaRPr lang="nn-NO" sz="1100" dirty="0" smtClean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 smtClean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</a:tr>
              <a:tr h="474520">
                <a:tc>
                  <a:txBody>
                    <a:bodyPr/>
                    <a:lstStyle/>
                    <a:p>
                      <a:r>
                        <a:rPr lang="nn-NO" sz="1100" dirty="0" smtClean="0"/>
                        <a:t>Invitasjon </a:t>
                      </a:r>
                      <a:r>
                        <a:rPr lang="nn-NO" sz="1100" dirty="0" err="1" smtClean="0"/>
                        <a:t>bruker-organisasjoner</a:t>
                      </a:r>
                      <a:endParaRPr lang="nn-NO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(X)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dirty="0" smtClean="0"/>
                        <a:t>(X)</a:t>
                      </a:r>
                    </a:p>
                    <a:p>
                      <a:pPr algn="ctr"/>
                      <a:endParaRPr lang="nn-NO" sz="6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</a:tr>
              <a:tr h="341623">
                <a:tc>
                  <a:txBody>
                    <a:bodyPr/>
                    <a:lstStyle/>
                    <a:p>
                      <a:r>
                        <a:rPr lang="nn-NO" sz="1100" dirty="0" err="1" smtClean="0"/>
                        <a:t>Brukerkonferanse</a:t>
                      </a:r>
                      <a:endParaRPr lang="nn-NO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dirty="0" smtClean="0"/>
                        <a:t>(X)</a:t>
                      </a: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(X)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</a:tr>
              <a:tr h="295582">
                <a:tc>
                  <a:txBody>
                    <a:bodyPr/>
                    <a:lstStyle/>
                    <a:p>
                      <a:r>
                        <a:rPr lang="nn-NO" sz="1100" dirty="0" err="1" smtClean="0"/>
                        <a:t>Befaringer</a:t>
                      </a:r>
                      <a:endParaRPr lang="nn-NO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1400" dirty="0" smtClean="0"/>
                        <a:t>X</a:t>
                      </a:r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n-NO" sz="1400" dirty="0"/>
                    </a:p>
                  </a:txBody>
                  <a:tcPr marL="99060" marR="99060"/>
                </a:tc>
              </a:tr>
            </a:tbl>
          </a:graphicData>
        </a:graphic>
      </p:graphicFrame>
      <p:sp>
        <p:nvSpPr>
          <p:cNvPr id="5" name="TekstSylinder 4"/>
          <p:cNvSpPr txBox="1"/>
          <p:nvPr/>
        </p:nvSpPr>
        <p:spPr>
          <a:xfrm>
            <a:off x="1966944" y="6573699"/>
            <a:ext cx="2791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1200" dirty="0" smtClean="0"/>
              <a:t>(X)    </a:t>
            </a:r>
            <a:r>
              <a:rPr lang="nn-NO" sz="1200" dirty="0" err="1" smtClean="0"/>
              <a:t>Forberedende</a:t>
            </a:r>
            <a:r>
              <a:rPr lang="nn-NO" sz="1200" dirty="0" smtClean="0"/>
              <a:t> saksbehandling </a:t>
            </a:r>
            <a:endParaRPr lang="nn-NO" sz="1200" dirty="0"/>
          </a:p>
        </p:txBody>
      </p:sp>
      <p:sp>
        <p:nvSpPr>
          <p:cNvPr id="6" name="TekstSylinder 5"/>
          <p:cNvSpPr txBox="1"/>
          <p:nvPr/>
        </p:nvSpPr>
        <p:spPr>
          <a:xfrm>
            <a:off x="5789912" y="6573699"/>
            <a:ext cx="2791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1200" dirty="0" smtClean="0"/>
              <a:t>X    Saksbehandling/vedtak </a:t>
            </a:r>
            <a:endParaRPr lang="nn-NO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4681</TotalTime>
  <Words>132</Words>
  <Application>Microsoft Office PowerPoint</Application>
  <PresentationFormat>A4 (210 x 297 mm)</PresentationFormat>
  <Paragraphs>81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Office-tema</vt:lpstr>
      <vt:lpstr>Årsplan 2014 oppdatert 28.08.2014</vt:lpstr>
      <vt:lpstr>Årsplan 2014 (oppdatert 28.08.2014) Råd for mennesker med nedsatt funksjonsevne</vt:lpstr>
    </vt:vector>
  </TitlesOfParts>
  <Company>Forsvaret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Årshjul</dc:title>
  <dc:creator>Svein-Erik Bakke</dc:creator>
  <cp:lastModifiedBy>Tore Gleditsch</cp:lastModifiedBy>
  <cp:revision>38</cp:revision>
  <dcterms:created xsi:type="dcterms:W3CDTF">2012-12-18T13:34:42Z</dcterms:created>
  <dcterms:modified xsi:type="dcterms:W3CDTF">2014-09-03T11:57:51Z</dcterms:modified>
</cp:coreProperties>
</file>